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bin" ContentType="application/vnd.openxmlformats-officedocument.oleObject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96" r:id="rId2"/>
    <p:sldId id="257" r:id="rId3"/>
    <p:sldId id="258" r:id="rId4"/>
    <p:sldId id="259" r:id="rId5"/>
    <p:sldId id="263" r:id="rId6"/>
    <p:sldId id="264" r:id="rId7"/>
    <p:sldId id="265" r:id="rId8"/>
    <p:sldId id="297" r:id="rId9"/>
    <p:sldId id="266" r:id="rId10"/>
    <p:sldId id="267" r:id="rId11"/>
    <p:sldId id="268" r:id="rId12"/>
    <p:sldId id="269" r:id="rId13"/>
    <p:sldId id="298" r:id="rId14"/>
    <p:sldId id="270" r:id="rId15"/>
    <p:sldId id="271" r:id="rId16"/>
    <p:sldId id="272" r:id="rId17"/>
    <p:sldId id="273" r:id="rId18"/>
    <p:sldId id="299" r:id="rId19"/>
    <p:sldId id="274" r:id="rId20"/>
    <p:sldId id="275" r:id="rId21"/>
    <p:sldId id="276" r:id="rId22"/>
    <p:sldId id="277" r:id="rId23"/>
    <p:sldId id="28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5F9"/>
    <a:srgbClr val="CCD0F4"/>
    <a:srgbClr val="6B77DF"/>
    <a:srgbClr val="606ACD"/>
    <a:srgbClr val="1F2A91"/>
    <a:srgbClr val="EBEDFB"/>
    <a:srgbClr val="CFD3F5"/>
    <a:srgbClr val="969EE8"/>
    <a:srgbClr val="4755D8"/>
    <a:srgbClr val="3B4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 autoAdjust="0"/>
    <p:restoredTop sz="95000" autoAdjust="0"/>
  </p:normalViewPr>
  <p:slideViewPr>
    <p:cSldViewPr snapToGrid="0" showGuides="1">
      <p:cViewPr varScale="1">
        <p:scale>
          <a:sx n="81" d="100"/>
          <a:sy n="81" d="100"/>
        </p:scale>
        <p:origin x="126" y="6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69FF4-CAF3-48EA-930C-7C944ECA38DB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0A66B-AC29-4B83-9EA7-B8BB0C4E3A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84B21-5447-42BD-AEB6-BCFF47CA19F0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34469-0658-41C2-AB72-CFB4E4876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5" Type="http://schemas.openxmlformats.org/officeDocument/2006/relationships/image" Target="../media/image8.png"/><Relationship Id="rId6" Type="http://schemas.openxmlformats.org/officeDocument/2006/relationships/image" Target="../media/image1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淘宝-想搞设计PPT(倒卖必究)-9"/>
          <p:cNvSpPr/>
          <p:nvPr/>
        </p:nvSpPr>
        <p:spPr>
          <a:xfrm>
            <a:off x="0" y="0"/>
            <a:ext cx="10937875" cy="6858000"/>
          </a:xfrm>
          <a:prstGeom prst="rect">
            <a:avLst/>
          </a:prstGeom>
          <a:gradFill>
            <a:gsLst>
              <a:gs pos="20000">
                <a:srgbClr val="135890"/>
              </a:gs>
              <a:gs pos="100000">
                <a:srgbClr val="135890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930411" y="2623708"/>
            <a:ext cx="7584939" cy="121436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华科模版</a:t>
            </a:r>
            <a:r>
              <a:rPr kumimoji="0" lang="zh-CN" altLang="en-US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/>
            </a:r>
            <a:endParaRPr kumimoji="0" lang="en-GB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161811" y="5464070"/>
            <a:ext cx="1554480" cy="33972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答辩人：学生</a:t>
            </a: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930411" y="4258811"/>
            <a:ext cx="6713973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Enter a text description related to the title Enter a text description related to the title Enter a text description related to the title</a:t>
            </a:r>
            <a:endParaRPr lang="en-GB" sz="1600" b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1054580" y="5371242"/>
            <a:ext cx="1907724" cy="480131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9627235" y="884555"/>
            <a:ext cx="1717040" cy="1791335"/>
          </a:xfrm>
          <a:prstGeom prst="ellipse">
            <a:avLst/>
          </a:prstGeom>
          <a:gradFill>
            <a:gsLst>
              <a:gs pos="20000">
                <a:srgbClr val="135890"/>
              </a:gs>
              <a:gs pos="100000">
                <a:srgbClr val="135890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25" name="Picture 24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11" y="1140456"/>
            <a:ext cx="4318922" cy="948617"/>
          </a:xfrm>
          <a:prstGeom prst="rect">
            <a:avLst/>
          </a:prstGeom>
        </p:spPr>
      </p:pic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3297E6D7-F931-6FA3-CB0B-479ADAF81EAE}"/>
              </a:ext>
            </a:extLst>
          </p:cNvPr>
          <p:cNvSpPr/>
          <p:nvPr/>
        </p:nvSpPr>
        <p:spPr>
          <a:xfrm>
            <a:off x="6410704" y="4702655"/>
            <a:ext cx="4183847" cy="4183847"/>
          </a:xfrm>
          <a:custGeom>
            <a:avLst/>
            <a:gdLst>
              <a:gd name="connsiteX0" fmla="*/ 2092440 w 4183847"/>
              <a:gd name="connsiteY0" fmla="*/ 22225 h 4183847"/>
              <a:gd name="connsiteX1" fmla="*/ 2060443 w 4183847"/>
              <a:gd name="connsiteY1" fmla="*/ 22435 h 4183847"/>
              <a:gd name="connsiteX2" fmla="*/ 2028425 w 4183847"/>
              <a:gd name="connsiteY2" fmla="*/ 23141 h 4183847"/>
              <a:gd name="connsiteX3" fmla="*/ 1996393 w 4183847"/>
              <a:gd name="connsiteY3" fmla="*/ 24344 h 4183847"/>
              <a:gd name="connsiteX4" fmla="*/ 1964351 w 4183847"/>
              <a:gd name="connsiteY4" fmla="*/ 26048 h 4183847"/>
              <a:gd name="connsiteX5" fmla="*/ 1932306 w 4183847"/>
              <a:gd name="connsiteY5" fmla="*/ 28253 h 4183847"/>
              <a:gd name="connsiteX6" fmla="*/ 1900264 w 4183847"/>
              <a:gd name="connsiteY6" fmla="*/ 30960 h 4183847"/>
              <a:gd name="connsiteX7" fmla="*/ 1868230 w 4183847"/>
              <a:gd name="connsiteY7" fmla="*/ 34172 h 4183847"/>
              <a:gd name="connsiteX8" fmla="*/ 1836210 w 4183847"/>
              <a:gd name="connsiteY8" fmla="*/ 37889 h 4183847"/>
              <a:gd name="connsiteX9" fmla="*/ 1804211 w 4183847"/>
              <a:gd name="connsiteY9" fmla="*/ 42114 h 4183847"/>
              <a:gd name="connsiteX10" fmla="*/ 1772238 w 4183847"/>
              <a:gd name="connsiteY10" fmla="*/ 46847 h 4183847"/>
              <a:gd name="connsiteX11" fmla="*/ 1740296 w 4183847"/>
              <a:gd name="connsiteY11" fmla="*/ 52090 h 4183847"/>
              <a:gd name="connsiteX12" fmla="*/ 1708391 w 4183847"/>
              <a:gd name="connsiteY12" fmla="*/ 57846 h 4183847"/>
              <a:gd name="connsiteX13" fmla="*/ 1676530 w 4183847"/>
              <a:gd name="connsiteY13" fmla="*/ 64116 h 4183847"/>
              <a:gd name="connsiteX14" fmla="*/ 1644718 w 4183847"/>
              <a:gd name="connsiteY14" fmla="*/ 70900 h 4183847"/>
              <a:gd name="connsiteX15" fmla="*/ 1612961 w 4183847"/>
              <a:gd name="connsiteY15" fmla="*/ 78201 h 4183847"/>
              <a:gd name="connsiteX16" fmla="*/ 1581265 w 4183847"/>
              <a:gd name="connsiteY16" fmla="*/ 86021 h 4183847"/>
              <a:gd name="connsiteX17" fmla="*/ 1549635 w 4183847"/>
              <a:gd name="connsiteY17" fmla="*/ 94360 h 4183847"/>
              <a:gd name="connsiteX18" fmla="*/ 1518077 w 4183847"/>
              <a:gd name="connsiteY18" fmla="*/ 103220 h 4183847"/>
              <a:gd name="connsiteX19" fmla="*/ 1486598 w 4183847"/>
              <a:gd name="connsiteY19" fmla="*/ 112604 h 4183847"/>
              <a:gd name="connsiteX20" fmla="*/ 1455202 w 4183847"/>
              <a:gd name="connsiteY20" fmla="*/ 122512 h 4183847"/>
              <a:gd name="connsiteX21" fmla="*/ 1423896 w 4183847"/>
              <a:gd name="connsiteY21" fmla="*/ 132946 h 4183847"/>
              <a:gd name="connsiteX22" fmla="*/ 1392686 w 4183847"/>
              <a:gd name="connsiteY22" fmla="*/ 143907 h 4183847"/>
              <a:gd name="connsiteX23" fmla="*/ 1361577 w 4183847"/>
              <a:gd name="connsiteY23" fmla="*/ 155398 h 4183847"/>
              <a:gd name="connsiteX24" fmla="*/ 1330574 w 4183847"/>
              <a:gd name="connsiteY24" fmla="*/ 167421 h 4183847"/>
              <a:gd name="connsiteX25" fmla="*/ 1299685 w 4183847"/>
              <a:gd name="connsiteY25" fmla="*/ 179974 h 4183847"/>
              <a:gd name="connsiteX26" fmla="*/ 1268914 w 4183847"/>
              <a:gd name="connsiteY26" fmla="*/ 193063 h 4183847"/>
              <a:gd name="connsiteX27" fmla="*/ 1238268 w 4183847"/>
              <a:gd name="connsiteY27" fmla="*/ 206687 h 4183847"/>
              <a:gd name="connsiteX28" fmla="*/ 1207752 w 4183847"/>
              <a:gd name="connsiteY28" fmla="*/ 220848 h 4183847"/>
              <a:gd name="connsiteX29" fmla="*/ 1177372 w 4183847"/>
              <a:gd name="connsiteY29" fmla="*/ 235547 h 4183847"/>
              <a:gd name="connsiteX30" fmla="*/ 1147133 w 4183847"/>
              <a:gd name="connsiteY30" fmla="*/ 250787 h 4183847"/>
              <a:gd name="connsiteX31" fmla="*/ 1117043 w 4183847"/>
              <a:gd name="connsiteY31" fmla="*/ 266569 h 4183847"/>
              <a:gd name="connsiteX32" fmla="*/ 1057247 w 4183847"/>
              <a:gd name="connsiteY32" fmla="*/ 299812 h 4183847"/>
              <a:gd name="connsiteX33" fmla="*/ 1027824 w 4183847"/>
              <a:gd name="connsiteY33" fmla="*/ 317117 h 4183847"/>
              <a:gd name="connsiteX34" fmla="*/ 998715 w 4183847"/>
              <a:gd name="connsiteY34" fmla="*/ 334878 h 4183847"/>
              <a:gd name="connsiteX35" fmla="*/ 970001 w 4183847"/>
              <a:gd name="connsiteY35" fmla="*/ 353045 h 4183847"/>
              <a:gd name="connsiteX36" fmla="*/ 941681 w 4183847"/>
              <a:gd name="connsiteY36" fmla="*/ 371610 h 4183847"/>
              <a:gd name="connsiteX37" fmla="*/ 913759 w 4183847"/>
              <a:gd name="connsiteY37" fmla="*/ 390567 h 4183847"/>
              <a:gd name="connsiteX38" fmla="*/ 886236 w 4183847"/>
              <a:gd name="connsiteY38" fmla="*/ 409912 h 4183847"/>
              <a:gd name="connsiteX39" fmla="*/ 859113 w 4183847"/>
              <a:gd name="connsiteY39" fmla="*/ 429639 h 4183847"/>
              <a:gd name="connsiteX40" fmla="*/ 832390 w 4183847"/>
              <a:gd name="connsiteY40" fmla="*/ 449741 h 4183847"/>
              <a:gd name="connsiteX41" fmla="*/ 806072 w 4183847"/>
              <a:gd name="connsiteY41" fmla="*/ 470212 h 4183847"/>
              <a:gd name="connsiteX42" fmla="*/ 780157 w 4183847"/>
              <a:gd name="connsiteY42" fmla="*/ 491048 h 4183847"/>
              <a:gd name="connsiteX43" fmla="*/ 754649 w 4183847"/>
              <a:gd name="connsiteY43" fmla="*/ 512241 h 4183847"/>
              <a:gd name="connsiteX44" fmla="*/ 729549 w 4183847"/>
              <a:gd name="connsiteY44" fmla="*/ 533788 h 4183847"/>
              <a:gd name="connsiteX45" fmla="*/ 704857 w 4183847"/>
              <a:gd name="connsiteY45" fmla="*/ 555681 h 4183847"/>
              <a:gd name="connsiteX46" fmla="*/ 680577 w 4183847"/>
              <a:gd name="connsiteY46" fmla="*/ 577914 h 4183847"/>
              <a:gd name="connsiteX47" fmla="*/ 656709 w 4183847"/>
              <a:gd name="connsiteY47" fmla="*/ 600483 h 4183847"/>
              <a:gd name="connsiteX48" fmla="*/ 633254 w 4183847"/>
              <a:gd name="connsiteY48" fmla="*/ 623380 h 4183847"/>
              <a:gd name="connsiteX49" fmla="*/ 610215 w 4183847"/>
              <a:gd name="connsiteY49" fmla="*/ 646601 h 4183847"/>
              <a:gd name="connsiteX50" fmla="*/ 587592 w 4183847"/>
              <a:gd name="connsiteY50" fmla="*/ 670140 h 4183847"/>
              <a:gd name="connsiteX51" fmla="*/ 565389 w 4183847"/>
              <a:gd name="connsiteY51" fmla="*/ 693990 h 4183847"/>
              <a:gd name="connsiteX52" fmla="*/ 543605 w 4183847"/>
              <a:gd name="connsiteY52" fmla="*/ 718146 h 4183847"/>
              <a:gd name="connsiteX53" fmla="*/ 522243 w 4183847"/>
              <a:gd name="connsiteY53" fmla="*/ 742603 h 4183847"/>
              <a:gd name="connsiteX54" fmla="*/ 501304 w 4183847"/>
              <a:gd name="connsiteY54" fmla="*/ 767353 h 4183847"/>
              <a:gd name="connsiteX55" fmla="*/ 480789 w 4183847"/>
              <a:gd name="connsiteY55" fmla="*/ 792392 h 4183847"/>
              <a:gd name="connsiteX56" fmla="*/ 460701 w 4183847"/>
              <a:gd name="connsiteY56" fmla="*/ 817714 h 4183847"/>
              <a:gd name="connsiteX57" fmla="*/ 441040 w 4183847"/>
              <a:gd name="connsiteY57" fmla="*/ 843313 h 4183847"/>
              <a:gd name="connsiteX58" fmla="*/ 421808 w 4183847"/>
              <a:gd name="connsiteY58" fmla="*/ 869182 h 4183847"/>
              <a:gd name="connsiteX59" fmla="*/ 403008 w 4183847"/>
              <a:gd name="connsiteY59" fmla="*/ 895317 h 4183847"/>
              <a:gd name="connsiteX60" fmla="*/ 384640 w 4183847"/>
              <a:gd name="connsiteY60" fmla="*/ 921712 h 4183847"/>
              <a:gd name="connsiteX61" fmla="*/ 366706 w 4183847"/>
              <a:gd name="connsiteY61" fmla="*/ 948360 h 4183847"/>
              <a:gd name="connsiteX62" fmla="*/ 349207 w 4183847"/>
              <a:gd name="connsiteY62" fmla="*/ 975256 h 4183847"/>
              <a:gd name="connsiteX63" fmla="*/ 332146 w 4183847"/>
              <a:gd name="connsiteY63" fmla="*/ 1002394 h 4183847"/>
              <a:gd name="connsiteX64" fmla="*/ 315523 w 4183847"/>
              <a:gd name="connsiteY64" fmla="*/ 1029768 h 4183847"/>
              <a:gd name="connsiteX65" fmla="*/ 299341 w 4183847"/>
              <a:gd name="connsiteY65" fmla="*/ 1057372 h 4183847"/>
              <a:gd name="connsiteX66" fmla="*/ 283600 w 4183847"/>
              <a:gd name="connsiteY66" fmla="*/ 1085201 h 4183847"/>
              <a:gd name="connsiteX67" fmla="*/ 268301 w 4183847"/>
              <a:gd name="connsiteY67" fmla="*/ 1113249 h 4183847"/>
              <a:gd name="connsiteX68" fmla="*/ 253450 w 4183847"/>
              <a:gd name="connsiteY68" fmla="*/ 1141510 h 4183847"/>
              <a:gd name="connsiteX69" fmla="*/ 239044 w 4183847"/>
              <a:gd name="connsiteY69" fmla="*/ 1169978 h 4183847"/>
              <a:gd name="connsiteX70" fmla="*/ 225086 w 4183847"/>
              <a:gd name="connsiteY70" fmla="*/ 1198646 h 4183847"/>
              <a:gd name="connsiteX71" fmla="*/ 211576 w 4183847"/>
              <a:gd name="connsiteY71" fmla="*/ 1227511 h 4183847"/>
              <a:gd name="connsiteX72" fmla="*/ 198520 w 4183847"/>
              <a:gd name="connsiteY72" fmla="*/ 1256565 h 4183847"/>
              <a:gd name="connsiteX73" fmla="*/ 185914 w 4183847"/>
              <a:gd name="connsiteY73" fmla="*/ 1285803 h 4183847"/>
              <a:gd name="connsiteX74" fmla="*/ 173765 w 4183847"/>
              <a:gd name="connsiteY74" fmla="*/ 1315219 h 4183847"/>
              <a:gd name="connsiteX75" fmla="*/ 162071 w 4183847"/>
              <a:gd name="connsiteY75" fmla="*/ 1344807 h 4183847"/>
              <a:gd name="connsiteX76" fmla="*/ 150833 w 4183847"/>
              <a:gd name="connsiteY76" fmla="*/ 1374562 h 4183847"/>
              <a:gd name="connsiteX77" fmla="*/ 140055 w 4183847"/>
              <a:gd name="connsiteY77" fmla="*/ 1404476 h 4183847"/>
              <a:gd name="connsiteX78" fmla="*/ 129738 w 4183847"/>
              <a:gd name="connsiteY78" fmla="*/ 1434546 h 4183847"/>
              <a:gd name="connsiteX79" fmla="*/ 119883 w 4183847"/>
              <a:gd name="connsiteY79" fmla="*/ 1464764 h 4183847"/>
              <a:gd name="connsiteX80" fmla="*/ 110491 w 4183847"/>
              <a:gd name="connsiteY80" fmla="*/ 1495125 h 4183847"/>
              <a:gd name="connsiteX81" fmla="*/ 101564 w 4183847"/>
              <a:gd name="connsiteY81" fmla="*/ 1525624 h 4183847"/>
              <a:gd name="connsiteX82" fmla="*/ 93104 w 4183847"/>
              <a:gd name="connsiteY82" fmla="*/ 1556254 h 4183847"/>
              <a:gd name="connsiteX83" fmla="*/ 85114 w 4183847"/>
              <a:gd name="connsiteY83" fmla="*/ 1587009 h 4183847"/>
              <a:gd name="connsiteX84" fmla="*/ 77592 w 4183847"/>
              <a:gd name="connsiteY84" fmla="*/ 1617884 h 4183847"/>
              <a:gd name="connsiteX85" fmla="*/ 70543 w 4183847"/>
              <a:gd name="connsiteY85" fmla="*/ 1648873 h 4183847"/>
              <a:gd name="connsiteX86" fmla="*/ 63966 w 4183847"/>
              <a:gd name="connsiteY86" fmla="*/ 1679970 h 4183847"/>
              <a:gd name="connsiteX87" fmla="*/ 57864 w 4183847"/>
              <a:gd name="connsiteY87" fmla="*/ 1711169 h 4183847"/>
              <a:gd name="connsiteX88" fmla="*/ 52238 w 4183847"/>
              <a:gd name="connsiteY88" fmla="*/ 1742464 h 4183847"/>
              <a:gd name="connsiteX89" fmla="*/ 47089 w 4183847"/>
              <a:gd name="connsiteY89" fmla="*/ 1773850 h 4183847"/>
              <a:gd name="connsiteX90" fmla="*/ 42421 w 4183847"/>
              <a:gd name="connsiteY90" fmla="*/ 1805321 h 4183847"/>
              <a:gd name="connsiteX91" fmla="*/ 38232 w 4183847"/>
              <a:gd name="connsiteY91" fmla="*/ 1836871 h 4183847"/>
              <a:gd name="connsiteX92" fmla="*/ 34527 w 4183847"/>
              <a:gd name="connsiteY92" fmla="*/ 1868493 h 4183847"/>
              <a:gd name="connsiteX93" fmla="*/ 31305 w 4183847"/>
              <a:gd name="connsiteY93" fmla="*/ 1900183 h 4183847"/>
              <a:gd name="connsiteX94" fmla="*/ 28569 w 4183847"/>
              <a:gd name="connsiteY94" fmla="*/ 1931934 h 4183847"/>
              <a:gd name="connsiteX95" fmla="*/ 26320 w 4183847"/>
              <a:gd name="connsiteY95" fmla="*/ 1963741 h 4183847"/>
              <a:gd name="connsiteX96" fmla="*/ 24559 w 4183847"/>
              <a:gd name="connsiteY96" fmla="*/ 1995597 h 4183847"/>
              <a:gd name="connsiteX97" fmla="*/ 23289 w 4183847"/>
              <a:gd name="connsiteY97" fmla="*/ 2027498 h 4183847"/>
              <a:gd name="connsiteX98" fmla="*/ 22511 w 4183847"/>
              <a:gd name="connsiteY98" fmla="*/ 2059436 h 4183847"/>
              <a:gd name="connsiteX99" fmla="*/ 22225 w 4183847"/>
              <a:gd name="connsiteY99" fmla="*/ 2091408 h 4183847"/>
              <a:gd name="connsiteX100" fmla="*/ 22435 w 4183847"/>
              <a:gd name="connsiteY100" fmla="*/ 2123404 h 4183847"/>
              <a:gd name="connsiteX101" fmla="*/ 23141 w 4183847"/>
              <a:gd name="connsiteY101" fmla="*/ 2155423 h 4183847"/>
              <a:gd name="connsiteX102" fmla="*/ 24345 w 4183847"/>
              <a:gd name="connsiteY102" fmla="*/ 2187455 h 4183847"/>
              <a:gd name="connsiteX103" fmla="*/ 26048 w 4183847"/>
              <a:gd name="connsiteY103" fmla="*/ 2219496 h 4183847"/>
              <a:gd name="connsiteX104" fmla="*/ 28253 w 4183847"/>
              <a:gd name="connsiteY104" fmla="*/ 2251542 h 4183847"/>
              <a:gd name="connsiteX105" fmla="*/ 30960 w 4183847"/>
              <a:gd name="connsiteY105" fmla="*/ 2283584 h 4183847"/>
              <a:gd name="connsiteX106" fmla="*/ 34172 w 4183847"/>
              <a:gd name="connsiteY106" fmla="*/ 2315617 h 4183847"/>
              <a:gd name="connsiteX107" fmla="*/ 37889 w 4183847"/>
              <a:gd name="connsiteY107" fmla="*/ 2347637 h 4183847"/>
              <a:gd name="connsiteX108" fmla="*/ 42113 w 4183847"/>
              <a:gd name="connsiteY108" fmla="*/ 2379637 h 4183847"/>
              <a:gd name="connsiteX109" fmla="*/ 46847 w 4183847"/>
              <a:gd name="connsiteY109" fmla="*/ 2411610 h 4183847"/>
              <a:gd name="connsiteX110" fmla="*/ 52090 w 4183847"/>
              <a:gd name="connsiteY110" fmla="*/ 2443551 h 4183847"/>
              <a:gd name="connsiteX111" fmla="*/ 57846 w 4183847"/>
              <a:gd name="connsiteY111" fmla="*/ 2475456 h 4183847"/>
              <a:gd name="connsiteX112" fmla="*/ 64116 w 4183847"/>
              <a:gd name="connsiteY112" fmla="*/ 2507317 h 4183847"/>
              <a:gd name="connsiteX113" fmla="*/ 70900 w 4183847"/>
              <a:gd name="connsiteY113" fmla="*/ 2539129 h 4183847"/>
              <a:gd name="connsiteX114" fmla="*/ 78201 w 4183847"/>
              <a:gd name="connsiteY114" fmla="*/ 2570887 h 4183847"/>
              <a:gd name="connsiteX115" fmla="*/ 86020 w 4183847"/>
              <a:gd name="connsiteY115" fmla="*/ 2602583 h 4183847"/>
              <a:gd name="connsiteX116" fmla="*/ 94360 w 4183847"/>
              <a:gd name="connsiteY116" fmla="*/ 2634213 h 4183847"/>
              <a:gd name="connsiteX117" fmla="*/ 103221 w 4183847"/>
              <a:gd name="connsiteY117" fmla="*/ 2665770 h 4183847"/>
              <a:gd name="connsiteX118" fmla="*/ 112603 w 4183847"/>
              <a:gd name="connsiteY118" fmla="*/ 2697250 h 4183847"/>
              <a:gd name="connsiteX119" fmla="*/ 122511 w 4183847"/>
              <a:gd name="connsiteY119" fmla="*/ 2728645 h 4183847"/>
              <a:gd name="connsiteX120" fmla="*/ 132946 w 4183847"/>
              <a:gd name="connsiteY120" fmla="*/ 2759952 h 4183847"/>
              <a:gd name="connsiteX121" fmla="*/ 143908 w 4183847"/>
              <a:gd name="connsiteY121" fmla="*/ 2791162 h 4183847"/>
              <a:gd name="connsiteX122" fmla="*/ 155398 w 4183847"/>
              <a:gd name="connsiteY122" fmla="*/ 2822271 h 4183847"/>
              <a:gd name="connsiteX123" fmla="*/ 167421 w 4183847"/>
              <a:gd name="connsiteY123" fmla="*/ 2853274 h 4183847"/>
              <a:gd name="connsiteX124" fmla="*/ 179974 w 4183847"/>
              <a:gd name="connsiteY124" fmla="*/ 2884163 h 4183847"/>
              <a:gd name="connsiteX125" fmla="*/ 193063 w 4183847"/>
              <a:gd name="connsiteY125" fmla="*/ 2914934 h 4183847"/>
              <a:gd name="connsiteX126" fmla="*/ 206687 w 4183847"/>
              <a:gd name="connsiteY126" fmla="*/ 2945580 h 4183847"/>
              <a:gd name="connsiteX127" fmla="*/ 220847 w 4183847"/>
              <a:gd name="connsiteY127" fmla="*/ 2976096 h 4183847"/>
              <a:gd name="connsiteX128" fmla="*/ 235547 w 4183847"/>
              <a:gd name="connsiteY128" fmla="*/ 3006475 h 4183847"/>
              <a:gd name="connsiteX129" fmla="*/ 250786 w 4183847"/>
              <a:gd name="connsiteY129" fmla="*/ 3036714 h 4183847"/>
              <a:gd name="connsiteX130" fmla="*/ 266569 w 4183847"/>
              <a:gd name="connsiteY130" fmla="*/ 3066805 h 4183847"/>
              <a:gd name="connsiteX131" fmla="*/ 299811 w 4183847"/>
              <a:gd name="connsiteY131" fmla="*/ 3126600 h 4183847"/>
              <a:gd name="connsiteX132" fmla="*/ 317117 w 4183847"/>
              <a:gd name="connsiteY132" fmla="*/ 3156023 h 4183847"/>
              <a:gd name="connsiteX133" fmla="*/ 334879 w 4183847"/>
              <a:gd name="connsiteY133" fmla="*/ 3185133 h 4183847"/>
              <a:gd name="connsiteX134" fmla="*/ 353044 w 4183847"/>
              <a:gd name="connsiteY134" fmla="*/ 3213847 h 4183847"/>
              <a:gd name="connsiteX135" fmla="*/ 371609 w 4183847"/>
              <a:gd name="connsiteY135" fmla="*/ 3242166 h 4183847"/>
              <a:gd name="connsiteX136" fmla="*/ 390567 w 4183847"/>
              <a:gd name="connsiteY136" fmla="*/ 3270089 h 4183847"/>
              <a:gd name="connsiteX137" fmla="*/ 409912 w 4183847"/>
              <a:gd name="connsiteY137" fmla="*/ 3297612 h 4183847"/>
              <a:gd name="connsiteX138" fmla="*/ 429638 w 4183847"/>
              <a:gd name="connsiteY138" fmla="*/ 3324735 h 4183847"/>
              <a:gd name="connsiteX139" fmla="*/ 449741 w 4183847"/>
              <a:gd name="connsiteY139" fmla="*/ 3351457 h 4183847"/>
              <a:gd name="connsiteX140" fmla="*/ 470212 w 4183847"/>
              <a:gd name="connsiteY140" fmla="*/ 3377776 h 4183847"/>
              <a:gd name="connsiteX141" fmla="*/ 491048 w 4183847"/>
              <a:gd name="connsiteY141" fmla="*/ 3403691 h 4183847"/>
              <a:gd name="connsiteX142" fmla="*/ 512241 w 4183847"/>
              <a:gd name="connsiteY142" fmla="*/ 3429199 h 4183847"/>
              <a:gd name="connsiteX143" fmla="*/ 533788 w 4183847"/>
              <a:gd name="connsiteY143" fmla="*/ 3454300 h 4183847"/>
              <a:gd name="connsiteX144" fmla="*/ 555681 w 4183847"/>
              <a:gd name="connsiteY144" fmla="*/ 3478991 h 4183847"/>
              <a:gd name="connsiteX145" fmla="*/ 577914 w 4183847"/>
              <a:gd name="connsiteY145" fmla="*/ 3503271 h 4183847"/>
              <a:gd name="connsiteX146" fmla="*/ 600483 w 4183847"/>
              <a:gd name="connsiteY146" fmla="*/ 3527140 h 4183847"/>
              <a:gd name="connsiteX147" fmla="*/ 623381 w 4183847"/>
              <a:gd name="connsiteY147" fmla="*/ 3550594 h 4183847"/>
              <a:gd name="connsiteX148" fmla="*/ 646601 w 4183847"/>
              <a:gd name="connsiteY148" fmla="*/ 3573633 h 4183847"/>
              <a:gd name="connsiteX149" fmla="*/ 670140 w 4183847"/>
              <a:gd name="connsiteY149" fmla="*/ 3596255 h 4183847"/>
              <a:gd name="connsiteX150" fmla="*/ 693989 w 4183847"/>
              <a:gd name="connsiteY150" fmla="*/ 3618459 h 4183847"/>
              <a:gd name="connsiteX151" fmla="*/ 718146 w 4183847"/>
              <a:gd name="connsiteY151" fmla="*/ 3640244 h 4183847"/>
              <a:gd name="connsiteX152" fmla="*/ 742602 w 4183847"/>
              <a:gd name="connsiteY152" fmla="*/ 3661605 h 4183847"/>
              <a:gd name="connsiteX153" fmla="*/ 767352 w 4183847"/>
              <a:gd name="connsiteY153" fmla="*/ 3682544 h 4183847"/>
              <a:gd name="connsiteX154" fmla="*/ 792393 w 4183847"/>
              <a:gd name="connsiteY154" fmla="*/ 3703059 h 4183847"/>
              <a:gd name="connsiteX155" fmla="*/ 817714 w 4183847"/>
              <a:gd name="connsiteY155" fmla="*/ 3723148 h 4183847"/>
              <a:gd name="connsiteX156" fmla="*/ 843312 w 4183847"/>
              <a:gd name="connsiteY156" fmla="*/ 3742808 h 4183847"/>
              <a:gd name="connsiteX157" fmla="*/ 869182 w 4183847"/>
              <a:gd name="connsiteY157" fmla="*/ 3762039 h 4183847"/>
              <a:gd name="connsiteX158" fmla="*/ 895317 w 4183847"/>
              <a:gd name="connsiteY158" fmla="*/ 3780840 h 4183847"/>
              <a:gd name="connsiteX159" fmla="*/ 921712 w 4183847"/>
              <a:gd name="connsiteY159" fmla="*/ 3799207 h 4183847"/>
              <a:gd name="connsiteX160" fmla="*/ 948360 w 4183847"/>
              <a:gd name="connsiteY160" fmla="*/ 3817142 h 4183847"/>
              <a:gd name="connsiteX161" fmla="*/ 975256 w 4183847"/>
              <a:gd name="connsiteY161" fmla="*/ 3834641 h 4183847"/>
              <a:gd name="connsiteX162" fmla="*/ 1002394 w 4183847"/>
              <a:gd name="connsiteY162" fmla="*/ 3851702 h 4183847"/>
              <a:gd name="connsiteX163" fmla="*/ 1029768 w 4183847"/>
              <a:gd name="connsiteY163" fmla="*/ 3868325 h 4183847"/>
              <a:gd name="connsiteX164" fmla="*/ 1057373 w 4183847"/>
              <a:gd name="connsiteY164" fmla="*/ 3884508 h 4183847"/>
              <a:gd name="connsiteX165" fmla="*/ 1085201 w 4183847"/>
              <a:gd name="connsiteY165" fmla="*/ 3900249 h 4183847"/>
              <a:gd name="connsiteX166" fmla="*/ 1113249 w 4183847"/>
              <a:gd name="connsiteY166" fmla="*/ 3915546 h 4183847"/>
              <a:gd name="connsiteX167" fmla="*/ 1141510 w 4183847"/>
              <a:gd name="connsiteY167" fmla="*/ 3930399 h 4183847"/>
              <a:gd name="connsiteX168" fmla="*/ 1169977 w 4183847"/>
              <a:gd name="connsiteY168" fmla="*/ 3944805 h 4183847"/>
              <a:gd name="connsiteX169" fmla="*/ 1198646 w 4183847"/>
              <a:gd name="connsiteY169" fmla="*/ 3958763 h 4183847"/>
              <a:gd name="connsiteX170" fmla="*/ 1227511 w 4183847"/>
              <a:gd name="connsiteY170" fmla="*/ 3972271 h 4183847"/>
              <a:gd name="connsiteX171" fmla="*/ 1256565 w 4183847"/>
              <a:gd name="connsiteY171" fmla="*/ 3985329 h 4183847"/>
              <a:gd name="connsiteX172" fmla="*/ 1285803 w 4183847"/>
              <a:gd name="connsiteY172" fmla="*/ 3997933 h 4183847"/>
              <a:gd name="connsiteX173" fmla="*/ 1315219 w 4183847"/>
              <a:gd name="connsiteY173" fmla="*/ 4010083 h 4183847"/>
              <a:gd name="connsiteX174" fmla="*/ 1344807 w 4183847"/>
              <a:gd name="connsiteY174" fmla="*/ 4021778 h 4183847"/>
              <a:gd name="connsiteX175" fmla="*/ 1374562 w 4183847"/>
              <a:gd name="connsiteY175" fmla="*/ 4033014 h 4183847"/>
              <a:gd name="connsiteX176" fmla="*/ 1404476 w 4183847"/>
              <a:gd name="connsiteY176" fmla="*/ 4043793 h 4183847"/>
              <a:gd name="connsiteX177" fmla="*/ 1434546 w 4183847"/>
              <a:gd name="connsiteY177" fmla="*/ 4054110 h 4183847"/>
              <a:gd name="connsiteX178" fmla="*/ 1464764 w 4183847"/>
              <a:gd name="connsiteY178" fmla="*/ 4063966 h 4183847"/>
              <a:gd name="connsiteX179" fmla="*/ 1495125 w 4183847"/>
              <a:gd name="connsiteY179" fmla="*/ 4073357 h 4183847"/>
              <a:gd name="connsiteX180" fmla="*/ 1525624 w 4183847"/>
              <a:gd name="connsiteY180" fmla="*/ 4082283 h 4183847"/>
              <a:gd name="connsiteX181" fmla="*/ 1556254 w 4183847"/>
              <a:gd name="connsiteY181" fmla="*/ 4090743 h 4183847"/>
              <a:gd name="connsiteX182" fmla="*/ 1587009 w 4183847"/>
              <a:gd name="connsiteY182" fmla="*/ 4098734 h 4183847"/>
              <a:gd name="connsiteX183" fmla="*/ 1617884 w 4183847"/>
              <a:gd name="connsiteY183" fmla="*/ 4106255 h 4183847"/>
              <a:gd name="connsiteX184" fmla="*/ 1648873 w 4183847"/>
              <a:gd name="connsiteY184" fmla="*/ 4113305 h 4183847"/>
              <a:gd name="connsiteX185" fmla="*/ 1679970 w 4183847"/>
              <a:gd name="connsiteY185" fmla="*/ 4119882 h 4183847"/>
              <a:gd name="connsiteX186" fmla="*/ 1711169 w 4183847"/>
              <a:gd name="connsiteY186" fmla="*/ 4125984 h 4183847"/>
              <a:gd name="connsiteX187" fmla="*/ 1742464 w 4183847"/>
              <a:gd name="connsiteY187" fmla="*/ 4131610 h 4183847"/>
              <a:gd name="connsiteX188" fmla="*/ 1773850 w 4183847"/>
              <a:gd name="connsiteY188" fmla="*/ 4136758 h 4183847"/>
              <a:gd name="connsiteX189" fmla="*/ 1805321 w 4183847"/>
              <a:gd name="connsiteY189" fmla="*/ 4141428 h 4183847"/>
              <a:gd name="connsiteX190" fmla="*/ 1836871 w 4183847"/>
              <a:gd name="connsiteY190" fmla="*/ 4145615 h 4183847"/>
              <a:gd name="connsiteX191" fmla="*/ 1868493 w 4183847"/>
              <a:gd name="connsiteY191" fmla="*/ 4149321 h 4183847"/>
              <a:gd name="connsiteX192" fmla="*/ 1900183 w 4183847"/>
              <a:gd name="connsiteY192" fmla="*/ 4152543 h 4183847"/>
              <a:gd name="connsiteX193" fmla="*/ 1931934 w 4183847"/>
              <a:gd name="connsiteY193" fmla="*/ 4155280 h 4183847"/>
              <a:gd name="connsiteX194" fmla="*/ 1963741 w 4183847"/>
              <a:gd name="connsiteY194" fmla="*/ 4157528 h 4183847"/>
              <a:gd name="connsiteX195" fmla="*/ 1995598 w 4183847"/>
              <a:gd name="connsiteY195" fmla="*/ 4159289 h 4183847"/>
              <a:gd name="connsiteX196" fmla="*/ 2027498 w 4183847"/>
              <a:gd name="connsiteY196" fmla="*/ 4160559 h 4183847"/>
              <a:gd name="connsiteX197" fmla="*/ 2059436 w 4183847"/>
              <a:gd name="connsiteY197" fmla="*/ 4161338 h 4183847"/>
              <a:gd name="connsiteX198" fmla="*/ 2091407 w 4183847"/>
              <a:gd name="connsiteY198" fmla="*/ 4161623 h 4183847"/>
              <a:gd name="connsiteX199" fmla="*/ 2123405 w 4183847"/>
              <a:gd name="connsiteY199" fmla="*/ 4161412 h 4183847"/>
              <a:gd name="connsiteX200" fmla="*/ 2155423 w 4183847"/>
              <a:gd name="connsiteY200" fmla="*/ 4160707 h 4183847"/>
              <a:gd name="connsiteX201" fmla="*/ 2187455 w 4183847"/>
              <a:gd name="connsiteY201" fmla="*/ 4159503 h 4183847"/>
              <a:gd name="connsiteX202" fmla="*/ 2219497 w 4183847"/>
              <a:gd name="connsiteY202" fmla="*/ 4157800 h 4183847"/>
              <a:gd name="connsiteX203" fmla="*/ 2251542 w 4183847"/>
              <a:gd name="connsiteY203" fmla="*/ 4155595 h 4183847"/>
              <a:gd name="connsiteX204" fmla="*/ 2283584 w 4183847"/>
              <a:gd name="connsiteY204" fmla="*/ 4152888 h 4183847"/>
              <a:gd name="connsiteX205" fmla="*/ 2315618 w 4183847"/>
              <a:gd name="connsiteY205" fmla="*/ 4149677 h 4183847"/>
              <a:gd name="connsiteX206" fmla="*/ 2347637 w 4183847"/>
              <a:gd name="connsiteY206" fmla="*/ 4145959 h 4183847"/>
              <a:gd name="connsiteX207" fmla="*/ 2379637 w 4183847"/>
              <a:gd name="connsiteY207" fmla="*/ 4141735 h 4183847"/>
              <a:gd name="connsiteX208" fmla="*/ 2411610 w 4183847"/>
              <a:gd name="connsiteY208" fmla="*/ 4137001 h 4183847"/>
              <a:gd name="connsiteX209" fmla="*/ 2443552 w 4183847"/>
              <a:gd name="connsiteY209" fmla="*/ 4131758 h 4183847"/>
              <a:gd name="connsiteX210" fmla="*/ 2475457 w 4183847"/>
              <a:gd name="connsiteY210" fmla="*/ 4126001 h 4183847"/>
              <a:gd name="connsiteX211" fmla="*/ 2507318 w 4183847"/>
              <a:gd name="connsiteY211" fmla="*/ 4119732 h 4183847"/>
              <a:gd name="connsiteX212" fmla="*/ 2539130 w 4183847"/>
              <a:gd name="connsiteY212" fmla="*/ 4112948 h 4183847"/>
              <a:gd name="connsiteX213" fmla="*/ 2570887 w 4183847"/>
              <a:gd name="connsiteY213" fmla="*/ 4105646 h 4183847"/>
              <a:gd name="connsiteX214" fmla="*/ 2602583 w 4183847"/>
              <a:gd name="connsiteY214" fmla="*/ 4097827 h 4183847"/>
              <a:gd name="connsiteX215" fmla="*/ 2634213 w 4183847"/>
              <a:gd name="connsiteY215" fmla="*/ 4089488 h 4183847"/>
              <a:gd name="connsiteX216" fmla="*/ 2665771 w 4183847"/>
              <a:gd name="connsiteY216" fmla="*/ 4080628 h 4183847"/>
              <a:gd name="connsiteX217" fmla="*/ 2697250 w 4183847"/>
              <a:gd name="connsiteY217" fmla="*/ 4071244 h 4183847"/>
              <a:gd name="connsiteX218" fmla="*/ 2728646 w 4183847"/>
              <a:gd name="connsiteY218" fmla="*/ 4061336 h 4183847"/>
              <a:gd name="connsiteX219" fmla="*/ 2759952 w 4183847"/>
              <a:gd name="connsiteY219" fmla="*/ 4050902 h 4183847"/>
              <a:gd name="connsiteX220" fmla="*/ 2791162 w 4183847"/>
              <a:gd name="connsiteY220" fmla="*/ 4039940 h 4183847"/>
              <a:gd name="connsiteX221" fmla="*/ 2822271 w 4183847"/>
              <a:gd name="connsiteY221" fmla="*/ 4028449 h 4183847"/>
              <a:gd name="connsiteX222" fmla="*/ 2853274 w 4183847"/>
              <a:gd name="connsiteY222" fmla="*/ 4016428 h 4183847"/>
              <a:gd name="connsiteX223" fmla="*/ 2884163 w 4183847"/>
              <a:gd name="connsiteY223" fmla="*/ 4003873 h 4183847"/>
              <a:gd name="connsiteX224" fmla="*/ 2914934 w 4183847"/>
              <a:gd name="connsiteY224" fmla="*/ 3990785 h 4183847"/>
              <a:gd name="connsiteX225" fmla="*/ 2945580 w 4183847"/>
              <a:gd name="connsiteY225" fmla="*/ 3977161 h 4183847"/>
              <a:gd name="connsiteX226" fmla="*/ 2976096 w 4183847"/>
              <a:gd name="connsiteY226" fmla="*/ 3963001 h 4183847"/>
              <a:gd name="connsiteX227" fmla="*/ 3006475 w 4183847"/>
              <a:gd name="connsiteY227" fmla="*/ 3948301 h 4183847"/>
              <a:gd name="connsiteX228" fmla="*/ 3036715 w 4183847"/>
              <a:gd name="connsiteY228" fmla="*/ 3933061 h 4183847"/>
              <a:gd name="connsiteX229" fmla="*/ 3066805 w 4183847"/>
              <a:gd name="connsiteY229" fmla="*/ 3917279 h 4183847"/>
              <a:gd name="connsiteX230" fmla="*/ 3126601 w 4183847"/>
              <a:gd name="connsiteY230" fmla="*/ 3884036 h 4183847"/>
              <a:gd name="connsiteX231" fmla="*/ 3156024 w 4183847"/>
              <a:gd name="connsiteY231" fmla="*/ 3866730 h 4183847"/>
              <a:gd name="connsiteX232" fmla="*/ 3185133 w 4183847"/>
              <a:gd name="connsiteY232" fmla="*/ 3848969 h 4183847"/>
              <a:gd name="connsiteX233" fmla="*/ 3213847 w 4183847"/>
              <a:gd name="connsiteY233" fmla="*/ 3830803 h 4183847"/>
              <a:gd name="connsiteX234" fmla="*/ 3242166 w 4183847"/>
              <a:gd name="connsiteY234" fmla="*/ 3812238 h 4183847"/>
              <a:gd name="connsiteX235" fmla="*/ 3270089 w 4183847"/>
              <a:gd name="connsiteY235" fmla="*/ 3793281 h 4183847"/>
              <a:gd name="connsiteX236" fmla="*/ 3297612 w 4183847"/>
              <a:gd name="connsiteY236" fmla="*/ 3773935 h 4183847"/>
              <a:gd name="connsiteX237" fmla="*/ 3324735 w 4183847"/>
              <a:gd name="connsiteY237" fmla="*/ 3754209 h 4183847"/>
              <a:gd name="connsiteX238" fmla="*/ 3351457 w 4183847"/>
              <a:gd name="connsiteY238" fmla="*/ 3734107 h 4183847"/>
              <a:gd name="connsiteX239" fmla="*/ 3377776 w 4183847"/>
              <a:gd name="connsiteY239" fmla="*/ 3713636 h 4183847"/>
              <a:gd name="connsiteX240" fmla="*/ 3403691 w 4183847"/>
              <a:gd name="connsiteY240" fmla="*/ 3692800 h 4183847"/>
              <a:gd name="connsiteX241" fmla="*/ 3429199 w 4183847"/>
              <a:gd name="connsiteY241" fmla="*/ 3671606 h 4183847"/>
              <a:gd name="connsiteX242" fmla="*/ 3454299 w 4183847"/>
              <a:gd name="connsiteY242" fmla="*/ 3650061 h 4183847"/>
              <a:gd name="connsiteX243" fmla="*/ 3478991 w 4183847"/>
              <a:gd name="connsiteY243" fmla="*/ 3628167 h 4183847"/>
              <a:gd name="connsiteX244" fmla="*/ 3503271 w 4183847"/>
              <a:gd name="connsiteY244" fmla="*/ 3605934 h 4183847"/>
              <a:gd name="connsiteX245" fmla="*/ 3527140 w 4183847"/>
              <a:gd name="connsiteY245" fmla="*/ 3583366 h 4183847"/>
              <a:gd name="connsiteX246" fmla="*/ 3550594 w 4183847"/>
              <a:gd name="connsiteY246" fmla="*/ 3560468 h 4183847"/>
              <a:gd name="connsiteX247" fmla="*/ 3573633 w 4183847"/>
              <a:gd name="connsiteY247" fmla="*/ 3537247 h 4183847"/>
              <a:gd name="connsiteX248" fmla="*/ 3596256 w 4183847"/>
              <a:gd name="connsiteY248" fmla="*/ 3513709 h 4183847"/>
              <a:gd name="connsiteX249" fmla="*/ 3618459 w 4183847"/>
              <a:gd name="connsiteY249" fmla="*/ 3489858 h 4183847"/>
              <a:gd name="connsiteX250" fmla="*/ 3640244 w 4183847"/>
              <a:gd name="connsiteY250" fmla="*/ 3465701 h 4183847"/>
              <a:gd name="connsiteX251" fmla="*/ 3661605 w 4183847"/>
              <a:gd name="connsiteY251" fmla="*/ 3441246 h 4183847"/>
              <a:gd name="connsiteX252" fmla="*/ 3682544 w 4183847"/>
              <a:gd name="connsiteY252" fmla="*/ 3416495 h 4183847"/>
              <a:gd name="connsiteX253" fmla="*/ 3703059 w 4183847"/>
              <a:gd name="connsiteY253" fmla="*/ 3391456 h 4183847"/>
              <a:gd name="connsiteX254" fmla="*/ 3723147 w 4183847"/>
              <a:gd name="connsiteY254" fmla="*/ 3366134 h 4183847"/>
              <a:gd name="connsiteX255" fmla="*/ 3742808 w 4183847"/>
              <a:gd name="connsiteY255" fmla="*/ 3340535 h 4183847"/>
              <a:gd name="connsiteX256" fmla="*/ 3762039 w 4183847"/>
              <a:gd name="connsiteY256" fmla="*/ 3314666 h 4183847"/>
              <a:gd name="connsiteX257" fmla="*/ 3780841 w 4183847"/>
              <a:gd name="connsiteY257" fmla="*/ 3288531 h 4183847"/>
              <a:gd name="connsiteX258" fmla="*/ 3799208 w 4183847"/>
              <a:gd name="connsiteY258" fmla="*/ 3262136 h 4183847"/>
              <a:gd name="connsiteX259" fmla="*/ 3817142 w 4183847"/>
              <a:gd name="connsiteY259" fmla="*/ 3235488 h 4183847"/>
              <a:gd name="connsiteX260" fmla="*/ 3834641 w 4183847"/>
              <a:gd name="connsiteY260" fmla="*/ 3208592 h 4183847"/>
              <a:gd name="connsiteX261" fmla="*/ 3851702 w 4183847"/>
              <a:gd name="connsiteY261" fmla="*/ 3181454 h 4183847"/>
              <a:gd name="connsiteX262" fmla="*/ 3868325 w 4183847"/>
              <a:gd name="connsiteY262" fmla="*/ 3154080 h 4183847"/>
              <a:gd name="connsiteX263" fmla="*/ 3884508 w 4183847"/>
              <a:gd name="connsiteY263" fmla="*/ 3126476 h 4183847"/>
              <a:gd name="connsiteX264" fmla="*/ 3900249 w 4183847"/>
              <a:gd name="connsiteY264" fmla="*/ 3098646 h 4183847"/>
              <a:gd name="connsiteX265" fmla="*/ 3915546 w 4183847"/>
              <a:gd name="connsiteY265" fmla="*/ 3070598 h 4183847"/>
              <a:gd name="connsiteX266" fmla="*/ 3930398 w 4183847"/>
              <a:gd name="connsiteY266" fmla="*/ 3042339 h 4183847"/>
              <a:gd name="connsiteX267" fmla="*/ 3944804 w 4183847"/>
              <a:gd name="connsiteY267" fmla="*/ 3013870 h 4183847"/>
              <a:gd name="connsiteX268" fmla="*/ 3958762 w 4183847"/>
              <a:gd name="connsiteY268" fmla="*/ 2985201 h 4183847"/>
              <a:gd name="connsiteX269" fmla="*/ 3972272 w 4183847"/>
              <a:gd name="connsiteY269" fmla="*/ 2956337 h 4183847"/>
              <a:gd name="connsiteX270" fmla="*/ 3985329 w 4183847"/>
              <a:gd name="connsiteY270" fmla="*/ 2927282 h 4183847"/>
              <a:gd name="connsiteX271" fmla="*/ 3997934 w 4183847"/>
              <a:gd name="connsiteY271" fmla="*/ 2898045 h 4183847"/>
              <a:gd name="connsiteX272" fmla="*/ 4010083 w 4183847"/>
              <a:gd name="connsiteY272" fmla="*/ 2868629 h 4183847"/>
              <a:gd name="connsiteX273" fmla="*/ 4021778 w 4183847"/>
              <a:gd name="connsiteY273" fmla="*/ 2839041 h 4183847"/>
              <a:gd name="connsiteX274" fmla="*/ 4033014 w 4183847"/>
              <a:gd name="connsiteY274" fmla="*/ 2809286 h 4183847"/>
              <a:gd name="connsiteX275" fmla="*/ 4043793 w 4183847"/>
              <a:gd name="connsiteY275" fmla="*/ 2779372 h 4183847"/>
              <a:gd name="connsiteX276" fmla="*/ 4054110 w 4183847"/>
              <a:gd name="connsiteY276" fmla="*/ 2749303 h 4183847"/>
              <a:gd name="connsiteX277" fmla="*/ 4063965 w 4183847"/>
              <a:gd name="connsiteY277" fmla="*/ 2719083 h 4183847"/>
              <a:gd name="connsiteX278" fmla="*/ 4073357 w 4183847"/>
              <a:gd name="connsiteY278" fmla="*/ 2688722 h 4183847"/>
              <a:gd name="connsiteX279" fmla="*/ 4082283 w 4183847"/>
              <a:gd name="connsiteY279" fmla="*/ 2658224 h 4183847"/>
              <a:gd name="connsiteX280" fmla="*/ 4090743 w 4183847"/>
              <a:gd name="connsiteY280" fmla="*/ 2627594 h 4183847"/>
              <a:gd name="connsiteX281" fmla="*/ 4098734 w 4183847"/>
              <a:gd name="connsiteY281" fmla="*/ 2596839 h 4183847"/>
              <a:gd name="connsiteX282" fmla="*/ 4106256 w 4183847"/>
              <a:gd name="connsiteY282" fmla="*/ 2565963 h 4183847"/>
              <a:gd name="connsiteX283" fmla="*/ 4113306 w 4183847"/>
              <a:gd name="connsiteY283" fmla="*/ 2534975 h 4183847"/>
              <a:gd name="connsiteX284" fmla="*/ 4119882 w 4183847"/>
              <a:gd name="connsiteY284" fmla="*/ 2503878 h 4183847"/>
              <a:gd name="connsiteX285" fmla="*/ 4125984 w 4183847"/>
              <a:gd name="connsiteY285" fmla="*/ 2472679 h 4183847"/>
              <a:gd name="connsiteX286" fmla="*/ 4131610 w 4183847"/>
              <a:gd name="connsiteY286" fmla="*/ 2441383 h 4183847"/>
              <a:gd name="connsiteX287" fmla="*/ 4136758 w 4183847"/>
              <a:gd name="connsiteY287" fmla="*/ 2409998 h 4183847"/>
              <a:gd name="connsiteX288" fmla="*/ 4141428 w 4183847"/>
              <a:gd name="connsiteY288" fmla="*/ 2378527 h 4183847"/>
              <a:gd name="connsiteX289" fmla="*/ 4145615 w 4183847"/>
              <a:gd name="connsiteY289" fmla="*/ 2346977 h 4183847"/>
              <a:gd name="connsiteX290" fmla="*/ 4149320 w 4183847"/>
              <a:gd name="connsiteY290" fmla="*/ 2315355 h 4183847"/>
              <a:gd name="connsiteX291" fmla="*/ 4152543 w 4183847"/>
              <a:gd name="connsiteY291" fmla="*/ 2283665 h 4183847"/>
              <a:gd name="connsiteX292" fmla="*/ 4155279 w 4183847"/>
              <a:gd name="connsiteY292" fmla="*/ 2251914 h 4183847"/>
              <a:gd name="connsiteX293" fmla="*/ 4157528 w 4183847"/>
              <a:gd name="connsiteY293" fmla="*/ 2220107 h 4183847"/>
              <a:gd name="connsiteX294" fmla="*/ 4159288 w 4183847"/>
              <a:gd name="connsiteY294" fmla="*/ 2188250 h 4183847"/>
              <a:gd name="connsiteX295" fmla="*/ 4160558 w 4183847"/>
              <a:gd name="connsiteY295" fmla="*/ 2156350 h 4183847"/>
              <a:gd name="connsiteX296" fmla="*/ 4161338 w 4183847"/>
              <a:gd name="connsiteY296" fmla="*/ 2124410 h 4183847"/>
              <a:gd name="connsiteX297" fmla="*/ 4161623 w 4183847"/>
              <a:gd name="connsiteY297" fmla="*/ 2092441 h 4183847"/>
              <a:gd name="connsiteX298" fmla="*/ 4161413 w 4183847"/>
              <a:gd name="connsiteY298" fmla="*/ 2060443 h 4183847"/>
              <a:gd name="connsiteX299" fmla="*/ 4160707 w 4183847"/>
              <a:gd name="connsiteY299" fmla="*/ 2028426 h 4183847"/>
              <a:gd name="connsiteX300" fmla="*/ 4159503 w 4183847"/>
              <a:gd name="connsiteY300" fmla="*/ 1996393 h 4183847"/>
              <a:gd name="connsiteX301" fmla="*/ 4157800 w 4183847"/>
              <a:gd name="connsiteY301" fmla="*/ 1964350 h 4183847"/>
              <a:gd name="connsiteX302" fmla="*/ 4155595 w 4183847"/>
              <a:gd name="connsiteY302" fmla="*/ 1932307 h 4183847"/>
              <a:gd name="connsiteX303" fmla="*/ 4152888 w 4183847"/>
              <a:gd name="connsiteY303" fmla="*/ 1900264 h 4183847"/>
              <a:gd name="connsiteX304" fmla="*/ 4149676 w 4183847"/>
              <a:gd name="connsiteY304" fmla="*/ 1868230 h 4183847"/>
              <a:gd name="connsiteX305" fmla="*/ 4145959 w 4183847"/>
              <a:gd name="connsiteY305" fmla="*/ 1836211 h 4183847"/>
              <a:gd name="connsiteX306" fmla="*/ 4141735 w 4183847"/>
              <a:gd name="connsiteY306" fmla="*/ 1804211 h 4183847"/>
              <a:gd name="connsiteX307" fmla="*/ 4137001 w 4183847"/>
              <a:gd name="connsiteY307" fmla="*/ 1772238 h 4183847"/>
              <a:gd name="connsiteX308" fmla="*/ 4131757 w 4183847"/>
              <a:gd name="connsiteY308" fmla="*/ 1740296 h 4183847"/>
              <a:gd name="connsiteX309" fmla="*/ 4126002 w 4183847"/>
              <a:gd name="connsiteY309" fmla="*/ 1708391 h 4183847"/>
              <a:gd name="connsiteX310" fmla="*/ 4119732 w 4183847"/>
              <a:gd name="connsiteY310" fmla="*/ 1676530 h 4183847"/>
              <a:gd name="connsiteX311" fmla="*/ 4112948 w 4183847"/>
              <a:gd name="connsiteY311" fmla="*/ 1644718 h 4183847"/>
              <a:gd name="connsiteX312" fmla="*/ 4105646 w 4183847"/>
              <a:gd name="connsiteY312" fmla="*/ 1612961 h 4183847"/>
              <a:gd name="connsiteX313" fmla="*/ 4097827 w 4183847"/>
              <a:gd name="connsiteY313" fmla="*/ 1581265 h 4183847"/>
              <a:gd name="connsiteX314" fmla="*/ 4089488 w 4183847"/>
              <a:gd name="connsiteY314" fmla="*/ 1549635 h 4183847"/>
              <a:gd name="connsiteX315" fmla="*/ 4080627 w 4183847"/>
              <a:gd name="connsiteY315" fmla="*/ 1518077 h 4183847"/>
              <a:gd name="connsiteX316" fmla="*/ 4071245 w 4183847"/>
              <a:gd name="connsiteY316" fmla="*/ 1486598 h 4183847"/>
              <a:gd name="connsiteX317" fmla="*/ 4061337 w 4183847"/>
              <a:gd name="connsiteY317" fmla="*/ 1455202 h 4183847"/>
              <a:gd name="connsiteX318" fmla="*/ 4050902 w 4183847"/>
              <a:gd name="connsiteY318" fmla="*/ 1423896 h 4183847"/>
              <a:gd name="connsiteX319" fmla="*/ 4039940 w 4183847"/>
              <a:gd name="connsiteY319" fmla="*/ 1392686 h 4183847"/>
              <a:gd name="connsiteX320" fmla="*/ 4028450 w 4183847"/>
              <a:gd name="connsiteY320" fmla="*/ 1361577 h 4183847"/>
              <a:gd name="connsiteX321" fmla="*/ 4016427 w 4183847"/>
              <a:gd name="connsiteY321" fmla="*/ 1330574 h 4183847"/>
              <a:gd name="connsiteX322" fmla="*/ 4003873 w 4183847"/>
              <a:gd name="connsiteY322" fmla="*/ 1299685 h 4183847"/>
              <a:gd name="connsiteX323" fmla="*/ 3990785 w 4183847"/>
              <a:gd name="connsiteY323" fmla="*/ 1268914 h 4183847"/>
              <a:gd name="connsiteX324" fmla="*/ 3977161 w 4183847"/>
              <a:gd name="connsiteY324" fmla="*/ 1238268 h 4183847"/>
              <a:gd name="connsiteX325" fmla="*/ 3963000 w 4183847"/>
              <a:gd name="connsiteY325" fmla="*/ 1207752 h 4183847"/>
              <a:gd name="connsiteX326" fmla="*/ 3948301 w 4183847"/>
              <a:gd name="connsiteY326" fmla="*/ 1177372 h 4183847"/>
              <a:gd name="connsiteX327" fmla="*/ 3933062 w 4183847"/>
              <a:gd name="connsiteY327" fmla="*/ 1147134 h 4183847"/>
              <a:gd name="connsiteX328" fmla="*/ 3917279 w 4183847"/>
              <a:gd name="connsiteY328" fmla="*/ 1117043 h 4183847"/>
              <a:gd name="connsiteX329" fmla="*/ 3884037 w 4183847"/>
              <a:gd name="connsiteY329" fmla="*/ 1057247 h 4183847"/>
              <a:gd name="connsiteX330" fmla="*/ 3866731 w 4183847"/>
              <a:gd name="connsiteY330" fmla="*/ 1027824 h 4183847"/>
              <a:gd name="connsiteX331" fmla="*/ 3848969 w 4183847"/>
              <a:gd name="connsiteY331" fmla="*/ 998715 h 4183847"/>
              <a:gd name="connsiteX332" fmla="*/ 3830803 w 4183847"/>
              <a:gd name="connsiteY332" fmla="*/ 970001 h 4183847"/>
              <a:gd name="connsiteX333" fmla="*/ 3812239 w 4183847"/>
              <a:gd name="connsiteY333" fmla="*/ 941682 h 4183847"/>
              <a:gd name="connsiteX334" fmla="*/ 3793281 w 4183847"/>
              <a:gd name="connsiteY334" fmla="*/ 913760 h 4183847"/>
              <a:gd name="connsiteX335" fmla="*/ 3773936 w 4183847"/>
              <a:gd name="connsiteY335" fmla="*/ 886236 h 4183847"/>
              <a:gd name="connsiteX336" fmla="*/ 3754210 w 4183847"/>
              <a:gd name="connsiteY336" fmla="*/ 859112 h 4183847"/>
              <a:gd name="connsiteX337" fmla="*/ 3734107 w 4183847"/>
              <a:gd name="connsiteY337" fmla="*/ 832390 h 4183847"/>
              <a:gd name="connsiteX338" fmla="*/ 3713636 w 4183847"/>
              <a:gd name="connsiteY338" fmla="*/ 806072 h 4183847"/>
              <a:gd name="connsiteX339" fmla="*/ 3692800 w 4183847"/>
              <a:gd name="connsiteY339" fmla="*/ 780157 h 4183847"/>
              <a:gd name="connsiteX340" fmla="*/ 3671607 w 4183847"/>
              <a:gd name="connsiteY340" fmla="*/ 754649 h 4183847"/>
              <a:gd name="connsiteX341" fmla="*/ 3650060 w 4183847"/>
              <a:gd name="connsiteY341" fmla="*/ 729549 h 4183847"/>
              <a:gd name="connsiteX342" fmla="*/ 3628167 w 4183847"/>
              <a:gd name="connsiteY342" fmla="*/ 704858 h 4183847"/>
              <a:gd name="connsiteX343" fmla="*/ 3605934 w 4183847"/>
              <a:gd name="connsiteY343" fmla="*/ 680577 h 4183847"/>
              <a:gd name="connsiteX344" fmla="*/ 3583365 w 4183847"/>
              <a:gd name="connsiteY344" fmla="*/ 656709 h 4183847"/>
              <a:gd name="connsiteX345" fmla="*/ 3560467 w 4183847"/>
              <a:gd name="connsiteY345" fmla="*/ 633254 h 4183847"/>
              <a:gd name="connsiteX346" fmla="*/ 3537247 w 4183847"/>
              <a:gd name="connsiteY346" fmla="*/ 610215 h 4183847"/>
              <a:gd name="connsiteX347" fmla="*/ 3513708 w 4183847"/>
              <a:gd name="connsiteY347" fmla="*/ 587593 h 4183847"/>
              <a:gd name="connsiteX348" fmla="*/ 3489858 w 4183847"/>
              <a:gd name="connsiteY348" fmla="*/ 565389 h 4183847"/>
              <a:gd name="connsiteX349" fmla="*/ 3465702 w 4183847"/>
              <a:gd name="connsiteY349" fmla="*/ 543605 h 4183847"/>
              <a:gd name="connsiteX350" fmla="*/ 3441246 w 4183847"/>
              <a:gd name="connsiteY350" fmla="*/ 522243 h 4183847"/>
              <a:gd name="connsiteX351" fmla="*/ 3416495 w 4183847"/>
              <a:gd name="connsiteY351" fmla="*/ 501304 h 4183847"/>
              <a:gd name="connsiteX352" fmla="*/ 3391455 w 4183847"/>
              <a:gd name="connsiteY352" fmla="*/ 480789 h 4183847"/>
              <a:gd name="connsiteX353" fmla="*/ 3366134 w 4183847"/>
              <a:gd name="connsiteY353" fmla="*/ 460700 h 4183847"/>
              <a:gd name="connsiteX354" fmla="*/ 3340536 w 4183847"/>
              <a:gd name="connsiteY354" fmla="*/ 441040 h 4183847"/>
              <a:gd name="connsiteX355" fmla="*/ 3314666 w 4183847"/>
              <a:gd name="connsiteY355" fmla="*/ 421809 h 4183847"/>
              <a:gd name="connsiteX356" fmla="*/ 3288531 w 4183847"/>
              <a:gd name="connsiteY356" fmla="*/ 403008 h 4183847"/>
              <a:gd name="connsiteX357" fmla="*/ 3262136 w 4183847"/>
              <a:gd name="connsiteY357" fmla="*/ 384640 h 4183847"/>
              <a:gd name="connsiteX358" fmla="*/ 3235489 w 4183847"/>
              <a:gd name="connsiteY358" fmla="*/ 366706 h 4183847"/>
              <a:gd name="connsiteX359" fmla="*/ 3208592 w 4183847"/>
              <a:gd name="connsiteY359" fmla="*/ 349207 h 4183847"/>
              <a:gd name="connsiteX360" fmla="*/ 3181455 w 4183847"/>
              <a:gd name="connsiteY360" fmla="*/ 332146 h 4183847"/>
              <a:gd name="connsiteX361" fmla="*/ 3154080 w 4183847"/>
              <a:gd name="connsiteY361" fmla="*/ 315523 h 4183847"/>
              <a:gd name="connsiteX362" fmla="*/ 3126475 w 4183847"/>
              <a:gd name="connsiteY362" fmla="*/ 299340 h 4183847"/>
              <a:gd name="connsiteX363" fmla="*/ 3098647 w 4183847"/>
              <a:gd name="connsiteY363" fmla="*/ 283600 h 4183847"/>
              <a:gd name="connsiteX364" fmla="*/ 3070599 w 4183847"/>
              <a:gd name="connsiteY364" fmla="*/ 268302 h 4183847"/>
              <a:gd name="connsiteX365" fmla="*/ 3042338 w 4183847"/>
              <a:gd name="connsiteY365" fmla="*/ 253449 h 4183847"/>
              <a:gd name="connsiteX366" fmla="*/ 3013870 w 4183847"/>
              <a:gd name="connsiteY366" fmla="*/ 239043 h 4183847"/>
              <a:gd name="connsiteX367" fmla="*/ 2985202 w 4183847"/>
              <a:gd name="connsiteY367" fmla="*/ 225085 h 4183847"/>
              <a:gd name="connsiteX368" fmla="*/ 2956337 w 4183847"/>
              <a:gd name="connsiteY368" fmla="*/ 211577 h 4183847"/>
              <a:gd name="connsiteX369" fmla="*/ 2927283 w 4183847"/>
              <a:gd name="connsiteY369" fmla="*/ 198519 h 4183847"/>
              <a:gd name="connsiteX370" fmla="*/ 2898044 w 4183847"/>
              <a:gd name="connsiteY370" fmla="*/ 185915 h 4183847"/>
              <a:gd name="connsiteX371" fmla="*/ 2868629 w 4183847"/>
              <a:gd name="connsiteY371" fmla="*/ 173764 h 4183847"/>
              <a:gd name="connsiteX372" fmla="*/ 2839041 w 4183847"/>
              <a:gd name="connsiteY372" fmla="*/ 162070 h 4183847"/>
              <a:gd name="connsiteX373" fmla="*/ 2809286 w 4183847"/>
              <a:gd name="connsiteY373" fmla="*/ 150833 h 4183847"/>
              <a:gd name="connsiteX374" fmla="*/ 2779371 w 4183847"/>
              <a:gd name="connsiteY374" fmla="*/ 140055 h 4183847"/>
              <a:gd name="connsiteX375" fmla="*/ 2749302 w 4183847"/>
              <a:gd name="connsiteY375" fmla="*/ 129738 h 4183847"/>
              <a:gd name="connsiteX376" fmla="*/ 2719084 w 4183847"/>
              <a:gd name="connsiteY376" fmla="*/ 119882 h 4183847"/>
              <a:gd name="connsiteX377" fmla="*/ 2688723 w 4183847"/>
              <a:gd name="connsiteY377" fmla="*/ 110491 h 4183847"/>
              <a:gd name="connsiteX378" fmla="*/ 2658224 w 4183847"/>
              <a:gd name="connsiteY378" fmla="*/ 101565 h 4183847"/>
              <a:gd name="connsiteX379" fmla="*/ 2627594 w 4183847"/>
              <a:gd name="connsiteY379" fmla="*/ 93105 h 4183847"/>
              <a:gd name="connsiteX380" fmla="*/ 2596839 w 4183847"/>
              <a:gd name="connsiteY380" fmla="*/ 85114 h 4183847"/>
              <a:gd name="connsiteX381" fmla="*/ 2565964 w 4183847"/>
              <a:gd name="connsiteY381" fmla="*/ 77592 h 4183847"/>
              <a:gd name="connsiteX382" fmla="*/ 2534975 w 4183847"/>
              <a:gd name="connsiteY382" fmla="*/ 70543 h 4183847"/>
              <a:gd name="connsiteX383" fmla="*/ 2503878 w 4183847"/>
              <a:gd name="connsiteY383" fmla="*/ 63966 h 4183847"/>
              <a:gd name="connsiteX384" fmla="*/ 2472679 w 4183847"/>
              <a:gd name="connsiteY384" fmla="*/ 57864 h 4183847"/>
              <a:gd name="connsiteX385" fmla="*/ 2441384 w 4183847"/>
              <a:gd name="connsiteY385" fmla="*/ 52238 h 4183847"/>
              <a:gd name="connsiteX386" fmla="*/ 2409998 w 4183847"/>
              <a:gd name="connsiteY386" fmla="*/ 47090 h 4183847"/>
              <a:gd name="connsiteX387" fmla="*/ 2378527 w 4183847"/>
              <a:gd name="connsiteY387" fmla="*/ 42420 h 4183847"/>
              <a:gd name="connsiteX388" fmla="*/ 2346977 w 4183847"/>
              <a:gd name="connsiteY388" fmla="*/ 38232 h 4183847"/>
              <a:gd name="connsiteX389" fmla="*/ 2315355 w 4183847"/>
              <a:gd name="connsiteY389" fmla="*/ 34527 h 4183847"/>
              <a:gd name="connsiteX390" fmla="*/ 2283665 w 4183847"/>
              <a:gd name="connsiteY390" fmla="*/ 31305 h 4183847"/>
              <a:gd name="connsiteX391" fmla="*/ 2251913 w 4183847"/>
              <a:gd name="connsiteY391" fmla="*/ 28569 h 4183847"/>
              <a:gd name="connsiteX392" fmla="*/ 2220107 w 4183847"/>
              <a:gd name="connsiteY392" fmla="*/ 26320 h 4183847"/>
              <a:gd name="connsiteX393" fmla="*/ 2188250 w 4183847"/>
              <a:gd name="connsiteY393" fmla="*/ 24559 h 4183847"/>
              <a:gd name="connsiteX394" fmla="*/ 2156350 w 4183847"/>
              <a:gd name="connsiteY394" fmla="*/ 23289 h 4183847"/>
              <a:gd name="connsiteX395" fmla="*/ 2124411 w 4183847"/>
              <a:gd name="connsiteY395" fmla="*/ 22510 h 4183847"/>
              <a:gd name="connsiteX396" fmla="*/ 2092293 w 4183847"/>
              <a:gd name="connsiteY396" fmla="*/ 0 h 4183847"/>
              <a:gd name="connsiteX397" fmla="*/ 2124607 w 4183847"/>
              <a:gd name="connsiteY397" fmla="*/ 285 h 4183847"/>
              <a:gd name="connsiteX398" fmla="*/ 2156890 w 4183847"/>
              <a:gd name="connsiteY398" fmla="*/ 1069 h 4183847"/>
              <a:gd name="connsiteX399" fmla="*/ 2189133 w 4183847"/>
              <a:gd name="connsiteY399" fmla="*/ 2351 h 4183847"/>
              <a:gd name="connsiteX400" fmla="*/ 2221331 w 4183847"/>
              <a:gd name="connsiteY400" fmla="*/ 4128 h 4183847"/>
              <a:gd name="connsiteX401" fmla="*/ 2253479 w 4183847"/>
              <a:gd name="connsiteY401" fmla="*/ 6398 h 4183847"/>
              <a:gd name="connsiteX402" fmla="*/ 2285571 w 4183847"/>
              <a:gd name="connsiteY402" fmla="*/ 9161 h 4183847"/>
              <a:gd name="connsiteX403" fmla="*/ 2317600 w 4183847"/>
              <a:gd name="connsiteY403" fmla="*/ 12415 h 4183847"/>
              <a:gd name="connsiteX404" fmla="*/ 2349562 w 4183847"/>
              <a:gd name="connsiteY404" fmla="*/ 16158 h 4183847"/>
              <a:gd name="connsiteX405" fmla="*/ 2381450 w 4183847"/>
              <a:gd name="connsiteY405" fmla="*/ 20387 h 4183847"/>
              <a:gd name="connsiteX406" fmla="*/ 2413257 w 4183847"/>
              <a:gd name="connsiteY406" fmla="*/ 25104 h 4183847"/>
              <a:gd name="connsiteX407" fmla="*/ 2444979 w 4183847"/>
              <a:gd name="connsiteY407" fmla="*/ 30305 h 4183847"/>
              <a:gd name="connsiteX408" fmla="*/ 2476609 w 4183847"/>
              <a:gd name="connsiteY408" fmla="*/ 35988 h 4183847"/>
              <a:gd name="connsiteX409" fmla="*/ 2508142 w 4183847"/>
              <a:gd name="connsiteY409" fmla="*/ 42153 h 4183847"/>
              <a:gd name="connsiteX410" fmla="*/ 2539572 w 4183847"/>
              <a:gd name="connsiteY410" fmla="*/ 48797 h 4183847"/>
              <a:gd name="connsiteX411" fmla="*/ 2570892 w 4183847"/>
              <a:gd name="connsiteY411" fmla="*/ 55920 h 4183847"/>
              <a:gd name="connsiteX412" fmla="*/ 2602097 w 4183847"/>
              <a:gd name="connsiteY412" fmla="*/ 63519 h 4183847"/>
              <a:gd name="connsiteX413" fmla="*/ 2633182 w 4183847"/>
              <a:gd name="connsiteY413" fmla="*/ 71593 h 4183847"/>
              <a:gd name="connsiteX414" fmla="*/ 2664139 w 4183847"/>
              <a:gd name="connsiteY414" fmla="*/ 80140 h 4183847"/>
              <a:gd name="connsiteX415" fmla="*/ 2694963 w 4183847"/>
              <a:gd name="connsiteY415" fmla="*/ 89159 h 4183847"/>
              <a:gd name="connsiteX416" fmla="*/ 2725650 w 4183847"/>
              <a:gd name="connsiteY416" fmla="*/ 98649 h 4183847"/>
              <a:gd name="connsiteX417" fmla="*/ 2756192 w 4183847"/>
              <a:gd name="connsiteY417" fmla="*/ 108607 h 4183847"/>
              <a:gd name="connsiteX418" fmla="*/ 2786582 w 4183847"/>
              <a:gd name="connsiteY418" fmla="*/ 119032 h 4183847"/>
              <a:gd name="connsiteX419" fmla="*/ 2816818 w 4183847"/>
              <a:gd name="connsiteY419" fmla="*/ 129923 h 4183847"/>
              <a:gd name="connsiteX420" fmla="*/ 2846890 w 4183847"/>
              <a:gd name="connsiteY420" fmla="*/ 141277 h 4183847"/>
              <a:gd name="connsiteX421" fmla="*/ 2876796 w 4183847"/>
              <a:gd name="connsiteY421" fmla="*/ 153094 h 4183847"/>
              <a:gd name="connsiteX422" fmla="*/ 2906528 w 4183847"/>
              <a:gd name="connsiteY422" fmla="*/ 165372 h 4183847"/>
              <a:gd name="connsiteX423" fmla="*/ 2936080 w 4183847"/>
              <a:gd name="connsiteY423" fmla="*/ 178109 h 4183847"/>
              <a:gd name="connsiteX424" fmla="*/ 2965445 w 4183847"/>
              <a:gd name="connsiteY424" fmla="*/ 191303 h 4183847"/>
              <a:gd name="connsiteX425" fmla="*/ 2994620 w 4183847"/>
              <a:gd name="connsiteY425" fmla="*/ 204955 h 4183847"/>
              <a:gd name="connsiteX426" fmla="*/ 3023597 w 4183847"/>
              <a:gd name="connsiteY426" fmla="*/ 219059 h 4183847"/>
              <a:gd name="connsiteX427" fmla="*/ 3052372 w 4183847"/>
              <a:gd name="connsiteY427" fmla="*/ 233618 h 4183847"/>
              <a:gd name="connsiteX428" fmla="*/ 3080937 w 4183847"/>
              <a:gd name="connsiteY428" fmla="*/ 248627 h 4183847"/>
              <a:gd name="connsiteX429" fmla="*/ 3109287 w 4183847"/>
              <a:gd name="connsiteY429" fmla="*/ 264087 h 4183847"/>
              <a:gd name="connsiteX430" fmla="*/ 3137416 w 4183847"/>
              <a:gd name="connsiteY430" fmla="*/ 279994 h 4183847"/>
              <a:gd name="connsiteX431" fmla="*/ 3165318 w 4183847"/>
              <a:gd name="connsiteY431" fmla="*/ 296348 h 4183847"/>
              <a:gd name="connsiteX432" fmla="*/ 3192988 w 4183847"/>
              <a:gd name="connsiteY432" fmla="*/ 313148 h 4183847"/>
              <a:gd name="connsiteX433" fmla="*/ 3220420 w 4183847"/>
              <a:gd name="connsiteY433" fmla="*/ 330390 h 4183847"/>
              <a:gd name="connsiteX434" fmla="*/ 3247606 w 4183847"/>
              <a:gd name="connsiteY434" fmla="*/ 348075 h 4183847"/>
              <a:gd name="connsiteX435" fmla="*/ 3274543 w 4183847"/>
              <a:gd name="connsiteY435" fmla="*/ 366200 h 4183847"/>
              <a:gd name="connsiteX436" fmla="*/ 3301224 w 4183847"/>
              <a:gd name="connsiteY436" fmla="*/ 384764 h 4183847"/>
              <a:gd name="connsiteX437" fmla="*/ 3327642 w 4183847"/>
              <a:gd name="connsiteY437" fmla="*/ 403765 h 4183847"/>
              <a:gd name="connsiteX438" fmla="*/ 3353793 w 4183847"/>
              <a:gd name="connsiteY438" fmla="*/ 423202 h 4183847"/>
              <a:gd name="connsiteX439" fmla="*/ 3379670 w 4183847"/>
              <a:gd name="connsiteY439" fmla="*/ 443073 h 4183847"/>
              <a:gd name="connsiteX440" fmla="*/ 3405267 w 4183847"/>
              <a:gd name="connsiteY440" fmla="*/ 463376 h 4183847"/>
              <a:gd name="connsiteX441" fmla="*/ 3430579 w 4183847"/>
              <a:gd name="connsiteY441" fmla="*/ 484110 h 4183847"/>
              <a:gd name="connsiteX442" fmla="*/ 3455599 w 4183847"/>
              <a:gd name="connsiteY442" fmla="*/ 505274 h 4183847"/>
              <a:gd name="connsiteX443" fmla="*/ 3480321 w 4183847"/>
              <a:gd name="connsiteY443" fmla="*/ 526865 h 4183847"/>
              <a:gd name="connsiteX444" fmla="*/ 3504740 w 4183847"/>
              <a:gd name="connsiteY444" fmla="*/ 548882 h 4183847"/>
              <a:gd name="connsiteX445" fmla="*/ 3528850 w 4183847"/>
              <a:gd name="connsiteY445" fmla="*/ 571324 h 4183847"/>
              <a:gd name="connsiteX446" fmla="*/ 3552645 w 4183847"/>
              <a:gd name="connsiteY446" fmla="*/ 594189 h 4183847"/>
              <a:gd name="connsiteX447" fmla="*/ 3576120 w 4183847"/>
              <a:gd name="connsiteY447" fmla="*/ 617475 h 4183847"/>
              <a:gd name="connsiteX448" fmla="*/ 3599267 w 4183847"/>
              <a:gd name="connsiteY448" fmla="*/ 641181 h 4183847"/>
              <a:gd name="connsiteX449" fmla="*/ 3622081 w 4183847"/>
              <a:gd name="connsiteY449" fmla="*/ 665305 h 4183847"/>
              <a:gd name="connsiteX450" fmla="*/ 3644557 w 4183847"/>
              <a:gd name="connsiteY450" fmla="*/ 689847 h 4183847"/>
              <a:gd name="connsiteX451" fmla="*/ 3666688 w 4183847"/>
              <a:gd name="connsiteY451" fmla="*/ 714802 h 4183847"/>
              <a:gd name="connsiteX452" fmla="*/ 3688468 w 4183847"/>
              <a:gd name="connsiteY452" fmla="*/ 740171 h 4183847"/>
              <a:gd name="connsiteX453" fmla="*/ 3709893 w 4183847"/>
              <a:gd name="connsiteY453" fmla="*/ 765952 h 4183847"/>
              <a:gd name="connsiteX454" fmla="*/ 3730955 w 4183847"/>
              <a:gd name="connsiteY454" fmla="*/ 792143 h 4183847"/>
              <a:gd name="connsiteX455" fmla="*/ 3751649 w 4183847"/>
              <a:gd name="connsiteY455" fmla="*/ 818743 h 4183847"/>
              <a:gd name="connsiteX456" fmla="*/ 3771969 w 4183847"/>
              <a:gd name="connsiteY456" fmla="*/ 845750 h 4183847"/>
              <a:gd name="connsiteX457" fmla="*/ 3791909 w 4183847"/>
              <a:gd name="connsiteY457" fmla="*/ 873162 h 4183847"/>
              <a:gd name="connsiteX458" fmla="*/ 3811462 w 4183847"/>
              <a:gd name="connsiteY458" fmla="*/ 900978 h 4183847"/>
              <a:gd name="connsiteX459" fmla="*/ 3830624 w 4183847"/>
              <a:gd name="connsiteY459" fmla="*/ 929196 h 4183847"/>
              <a:gd name="connsiteX460" fmla="*/ 3849389 w 4183847"/>
              <a:gd name="connsiteY460" fmla="*/ 957814 h 4183847"/>
              <a:gd name="connsiteX461" fmla="*/ 3867750 w 4183847"/>
              <a:gd name="connsiteY461" fmla="*/ 986831 h 4183847"/>
              <a:gd name="connsiteX462" fmla="*/ 3885701 w 4183847"/>
              <a:gd name="connsiteY462" fmla="*/ 1016246 h 4183847"/>
              <a:gd name="connsiteX463" fmla="*/ 3903283 w 4183847"/>
              <a:gd name="connsiteY463" fmla="*/ 1046134 h 4183847"/>
              <a:gd name="connsiteX464" fmla="*/ 3936790 w 4183847"/>
              <a:gd name="connsiteY464" fmla="*/ 1106401 h 4183847"/>
              <a:gd name="connsiteX465" fmla="*/ 3952741 w 4183847"/>
              <a:gd name="connsiteY465" fmla="*/ 1136808 h 4183847"/>
              <a:gd name="connsiteX466" fmla="*/ 3968147 w 4183847"/>
              <a:gd name="connsiteY466" fmla="*/ 1167367 h 4183847"/>
              <a:gd name="connsiteX467" fmla="*/ 3983006 w 4183847"/>
              <a:gd name="connsiteY467" fmla="*/ 1198070 h 4183847"/>
              <a:gd name="connsiteX468" fmla="*/ 3997320 w 4183847"/>
              <a:gd name="connsiteY468" fmla="*/ 1228911 h 4183847"/>
              <a:gd name="connsiteX469" fmla="*/ 4011093 w 4183847"/>
              <a:gd name="connsiteY469" fmla="*/ 1259884 h 4183847"/>
              <a:gd name="connsiteX470" fmla="*/ 4024324 w 4183847"/>
              <a:gd name="connsiteY470" fmla="*/ 1290984 h 4183847"/>
              <a:gd name="connsiteX471" fmla="*/ 4037015 w 4183847"/>
              <a:gd name="connsiteY471" fmla="*/ 1322205 h 4183847"/>
              <a:gd name="connsiteX472" fmla="*/ 4049170 w 4183847"/>
              <a:gd name="connsiteY472" fmla="*/ 1353539 h 4183847"/>
              <a:gd name="connsiteX473" fmla="*/ 4060788 w 4183847"/>
              <a:gd name="connsiteY473" fmla="*/ 1384983 h 4183847"/>
              <a:gd name="connsiteX474" fmla="*/ 4071870 w 4183847"/>
              <a:gd name="connsiteY474" fmla="*/ 1416530 h 4183847"/>
              <a:gd name="connsiteX475" fmla="*/ 4082420 w 4183847"/>
              <a:gd name="connsiteY475" fmla="*/ 1448172 h 4183847"/>
              <a:gd name="connsiteX476" fmla="*/ 4092438 w 4183847"/>
              <a:gd name="connsiteY476" fmla="*/ 1479907 h 4183847"/>
              <a:gd name="connsiteX477" fmla="*/ 4101925 w 4183847"/>
              <a:gd name="connsiteY477" fmla="*/ 1511727 h 4183847"/>
              <a:gd name="connsiteX478" fmla="*/ 4110885 w 4183847"/>
              <a:gd name="connsiteY478" fmla="*/ 1543625 h 4183847"/>
              <a:gd name="connsiteX479" fmla="*/ 4119317 w 4183847"/>
              <a:gd name="connsiteY479" fmla="*/ 1575597 h 4183847"/>
              <a:gd name="connsiteX480" fmla="*/ 4127224 w 4183847"/>
              <a:gd name="connsiteY480" fmla="*/ 1607636 h 4183847"/>
              <a:gd name="connsiteX481" fmla="*/ 4134606 w 4183847"/>
              <a:gd name="connsiteY481" fmla="*/ 1639736 h 4183847"/>
              <a:gd name="connsiteX482" fmla="*/ 4141467 w 4183847"/>
              <a:gd name="connsiteY482" fmla="*/ 1671893 h 4183847"/>
              <a:gd name="connsiteX483" fmla="*/ 4147807 w 4183847"/>
              <a:gd name="connsiteY483" fmla="*/ 1704098 h 4183847"/>
              <a:gd name="connsiteX484" fmla="*/ 4153628 w 4183847"/>
              <a:gd name="connsiteY484" fmla="*/ 1736348 h 4183847"/>
              <a:gd name="connsiteX485" fmla="*/ 4158932 w 4183847"/>
              <a:gd name="connsiteY485" fmla="*/ 1768635 h 4183847"/>
              <a:gd name="connsiteX486" fmla="*/ 4163719 w 4183847"/>
              <a:gd name="connsiteY486" fmla="*/ 1800955 h 4183847"/>
              <a:gd name="connsiteX487" fmla="*/ 4167992 w 4183847"/>
              <a:gd name="connsiteY487" fmla="*/ 1833300 h 4183847"/>
              <a:gd name="connsiteX488" fmla="*/ 4171751 w 4183847"/>
              <a:gd name="connsiteY488" fmla="*/ 1865665 h 4183847"/>
              <a:gd name="connsiteX489" fmla="*/ 4175000 w 4183847"/>
              <a:gd name="connsiteY489" fmla="*/ 1898045 h 4183847"/>
              <a:gd name="connsiteX490" fmla="*/ 4177740 w 4183847"/>
              <a:gd name="connsiteY490" fmla="*/ 1930433 h 4183847"/>
              <a:gd name="connsiteX491" fmla="*/ 4179971 w 4183847"/>
              <a:gd name="connsiteY491" fmla="*/ 1962824 h 4183847"/>
              <a:gd name="connsiteX492" fmla="*/ 4181696 w 4183847"/>
              <a:gd name="connsiteY492" fmla="*/ 1995210 h 4183847"/>
              <a:gd name="connsiteX493" fmla="*/ 4182916 w 4183847"/>
              <a:gd name="connsiteY493" fmla="*/ 2027589 h 4183847"/>
              <a:gd name="connsiteX494" fmla="*/ 4183632 w 4183847"/>
              <a:gd name="connsiteY494" fmla="*/ 2059952 h 4183847"/>
              <a:gd name="connsiteX495" fmla="*/ 4183847 w 4183847"/>
              <a:gd name="connsiteY495" fmla="*/ 2092293 h 4183847"/>
              <a:gd name="connsiteX496" fmla="*/ 4183560 w 4183847"/>
              <a:gd name="connsiteY496" fmla="*/ 2124608 h 4183847"/>
              <a:gd name="connsiteX497" fmla="*/ 4182776 w 4183847"/>
              <a:gd name="connsiteY497" fmla="*/ 2156890 h 4183847"/>
              <a:gd name="connsiteX498" fmla="*/ 4181495 w 4183847"/>
              <a:gd name="connsiteY498" fmla="*/ 2189133 h 4183847"/>
              <a:gd name="connsiteX499" fmla="*/ 4179718 w 4183847"/>
              <a:gd name="connsiteY499" fmla="*/ 2221331 h 4183847"/>
              <a:gd name="connsiteX500" fmla="*/ 4177447 w 4183847"/>
              <a:gd name="connsiteY500" fmla="*/ 2253480 h 4183847"/>
              <a:gd name="connsiteX501" fmla="*/ 4174685 w 4183847"/>
              <a:gd name="connsiteY501" fmla="*/ 2285571 h 4183847"/>
              <a:gd name="connsiteX502" fmla="*/ 4171431 w 4183847"/>
              <a:gd name="connsiteY502" fmla="*/ 2317600 h 4183847"/>
              <a:gd name="connsiteX503" fmla="*/ 4167689 w 4183847"/>
              <a:gd name="connsiteY503" fmla="*/ 2349562 h 4183847"/>
              <a:gd name="connsiteX504" fmla="*/ 4163458 w 4183847"/>
              <a:gd name="connsiteY504" fmla="*/ 2381450 h 4183847"/>
              <a:gd name="connsiteX505" fmla="*/ 4158742 w 4183847"/>
              <a:gd name="connsiteY505" fmla="*/ 2413257 h 4183847"/>
              <a:gd name="connsiteX506" fmla="*/ 4153541 w 4183847"/>
              <a:gd name="connsiteY506" fmla="*/ 2444979 h 4183847"/>
              <a:gd name="connsiteX507" fmla="*/ 4147857 w 4183847"/>
              <a:gd name="connsiteY507" fmla="*/ 2476610 h 4183847"/>
              <a:gd name="connsiteX508" fmla="*/ 4141694 w 4183847"/>
              <a:gd name="connsiteY508" fmla="*/ 2508142 h 4183847"/>
              <a:gd name="connsiteX509" fmla="*/ 4135049 w 4183847"/>
              <a:gd name="connsiteY509" fmla="*/ 2539572 h 4183847"/>
              <a:gd name="connsiteX510" fmla="*/ 4127926 w 4183847"/>
              <a:gd name="connsiteY510" fmla="*/ 2570892 h 4183847"/>
              <a:gd name="connsiteX511" fmla="*/ 4120327 w 4183847"/>
              <a:gd name="connsiteY511" fmla="*/ 2602097 h 4183847"/>
              <a:gd name="connsiteX512" fmla="*/ 4112253 w 4183847"/>
              <a:gd name="connsiteY512" fmla="*/ 2633182 h 4183847"/>
              <a:gd name="connsiteX513" fmla="*/ 4103706 w 4183847"/>
              <a:gd name="connsiteY513" fmla="*/ 2664139 h 4183847"/>
              <a:gd name="connsiteX514" fmla="*/ 4094686 w 4183847"/>
              <a:gd name="connsiteY514" fmla="*/ 2694964 h 4183847"/>
              <a:gd name="connsiteX515" fmla="*/ 4085197 w 4183847"/>
              <a:gd name="connsiteY515" fmla="*/ 2725649 h 4183847"/>
              <a:gd name="connsiteX516" fmla="*/ 4075239 w 4183847"/>
              <a:gd name="connsiteY516" fmla="*/ 2756191 h 4183847"/>
              <a:gd name="connsiteX517" fmla="*/ 4064814 w 4183847"/>
              <a:gd name="connsiteY517" fmla="*/ 2786583 h 4183847"/>
              <a:gd name="connsiteX518" fmla="*/ 4053924 w 4183847"/>
              <a:gd name="connsiteY518" fmla="*/ 2816818 h 4183847"/>
              <a:gd name="connsiteX519" fmla="*/ 4042569 w 4183847"/>
              <a:gd name="connsiteY519" fmla="*/ 2846891 h 4183847"/>
              <a:gd name="connsiteX520" fmla="*/ 4030752 w 4183847"/>
              <a:gd name="connsiteY520" fmla="*/ 2876796 h 4183847"/>
              <a:gd name="connsiteX521" fmla="*/ 4018474 w 4183847"/>
              <a:gd name="connsiteY521" fmla="*/ 2906528 h 4183847"/>
              <a:gd name="connsiteX522" fmla="*/ 4005737 w 4183847"/>
              <a:gd name="connsiteY522" fmla="*/ 2936079 h 4183847"/>
              <a:gd name="connsiteX523" fmla="*/ 3992542 w 4183847"/>
              <a:gd name="connsiteY523" fmla="*/ 2965446 h 4183847"/>
              <a:gd name="connsiteX524" fmla="*/ 3978892 w 4183847"/>
              <a:gd name="connsiteY524" fmla="*/ 2994620 h 4183847"/>
              <a:gd name="connsiteX525" fmla="*/ 3964786 w 4183847"/>
              <a:gd name="connsiteY525" fmla="*/ 3023597 h 4183847"/>
              <a:gd name="connsiteX526" fmla="*/ 3950228 w 4183847"/>
              <a:gd name="connsiteY526" fmla="*/ 3052371 h 4183847"/>
              <a:gd name="connsiteX527" fmla="*/ 3935219 w 4183847"/>
              <a:gd name="connsiteY527" fmla="*/ 3080936 h 4183847"/>
              <a:gd name="connsiteX528" fmla="*/ 3919760 w 4183847"/>
              <a:gd name="connsiteY528" fmla="*/ 3109287 h 4183847"/>
              <a:gd name="connsiteX529" fmla="*/ 3903851 w 4183847"/>
              <a:gd name="connsiteY529" fmla="*/ 3137417 h 4183847"/>
              <a:gd name="connsiteX530" fmla="*/ 3887498 w 4183847"/>
              <a:gd name="connsiteY530" fmla="*/ 3165319 h 4183847"/>
              <a:gd name="connsiteX531" fmla="*/ 3870698 w 4183847"/>
              <a:gd name="connsiteY531" fmla="*/ 3192988 h 4183847"/>
              <a:gd name="connsiteX532" fmla="*/ 3853456 w 4183847"/>
              <a:gd name="connsiteY532" fmla="*/ 3220420 h 4183847"/>
              <a:gd name="connsiteX533" fmla="*/ 3835771 w 4183847"/>
              <a:gd name="connsiteY533" fmla="*/ 3247607 h 4183847"/>
              <a:gd name="connsiteX534" fmla="*/ 3817646 w 4183847"/>
              <a:gd name="connsiteY534" fmla="*/ 3274544 h 4183847"/>
              <a:gd name="connsiteX535" fmla="*/ 3799082 w 4183847"/>
              <a:gd name="connsiteY535" fmla="*/ 3301224 h 4183847"/>
              <a:gd name="connsiteX536" fmla="*/ 3780081 w 4183847"/>
              <a:gd name="connsiteY536" fmla="*/ 3327642 h 4183847"/>
              <a:gd name="connsiteX537" fmla="*/ 3760645 w 4183847"/>
              <a:gd name="connsiteY537" fmla="*/ 3353793 h 4183847"/>
              <a:gd name="connsiteX538" fmla="*/ 3740773 w 4183847"/>
              <a:gd name="connsiteY538" fmla="*/ 3379670 h 4183847"/>
              <a:gd name="connsiteX539" fmla="*/ 3720470 w 4183847"/>
              <a:gd name="connsiteY539" fmla="*/ 3405267 h 4183847"/>
              <a:gd name="connsiteX540" fmla="*/ 3699736 w 4183847"/>
              <a:gd name="connsiteY540" fmla="*/ 3430579 h 4183847"/>
              <a:gd name="connsiteX541" fmla="*/ 3678572 w 4183847"/>
              <a:gd name="connsiteY541" fmla="*/ 3455599 h 4183847"/>
              <a:gd name="connsiteX542" fmla="*/ 3656981 w 4183847"/>
              <a:gd name="connsiteY542" fmla="*/ 3480321 h 4183847"/>
              <a:gd name="connsiteX543" fmla="*/ 3634964 w 4183847"/>
              <a:gd name="connsiteY543" fmla="*/ 3504740 h 4183847"/>
              <a:gd name="connsiteX544" fmla="*/ 3612522 w 4183847"/>
              <a:gd name="connsiteY544" fmla="*/ 3528851 h 4183847"/>
              <a:gd name="connsiteX545" fmla="*/ 3589657 w 4183847"/>
              <a:gd name="connsiteY545" fmla="*/ 3552646 h 4183847"/>
              <a:gd name="connsiteX546" fmla="*/ 3566371 w 4183847"/>
              <a:gd name="connsiteY546" fmla="*/ 3576120 h 4183847"/>
              <a:gd name="connsiteX547" fmla="*/ 3542665 w 4183847"/>
              <a:gd name="connsiteY547" fmla="*/ 3599267 h 4183847"/>
              <a:gd name="connsiteX548" fmla="*/ 3518541 w 4183847"/>
              <a:gd name="connsiteY548" fmla="*/ 3622081 h 4183847"/>
              <a:gd name="connsiteX549" fmla="*/ 3494000 w 4183847"/>
              <a:gd name="connsiteY549" fmla="*/ 3644557 h 4183847"/>
              <a:gd name="connsiteX550" fmla="*/ 3469043 w 4183847"/>
              <a:gd name="connsiteY550" fmla="*/ 3666688 h 4183847"/>
              <a:gd name="connsiteX551" fmla="*/ 3443675 w 4183847"/>
              <a:gd name="connsiteY551" fmla="*/ 3688469 h 4183847"/>
              <a:gd name="connsiteX552" fmla="*/ 3417894 w 4183847"/>
              <a:gd name="connsiteY552" fmla="*/ 3709893 h 4183847"/>
              <a:gd name="connsiteX553" fmla="*/ 3391703 w 4183847"/>
              <a:gd name="connsiteY553" fmla="*/ 3730955 h 4183847"/>
              <a:gd name="connsiteX554" fmla="*/ 3365102 w 4183847"/>
              <a:gd name="connsiteY554" fmla="*/ 3751649 h 4183847"/>
              <a:gd name="connsiteX555" fmla="*/ 3338096 w 4183847"/>
              <a:gd name="connsiteY555" fmla="*/ 3771969 h 4183847"/>
              <a:gd name="connsiteX556" fmla="*/ 3310685 w 4183847"/>
              <a:gd name="connsiteY556" fmla="*/ 3791908 h 4183847"/>
              <a:gd name="connsiteX557" fmla="*/ 3282868 w 4183847"/>
              <a:gd name="connsiteY557" fmla="*/ 3811462 h 4183847"/>
              <a:gd name="connsiteX558" fmla="*/ 3254650 w 4183847"/>
              <a:gd name="connsiteY558" fmla="*/ 3830624 h 4183847"/>
              <a:gd name="connsiteX559" fmla="*/ 3226032 w 4183847"/>
              <a:gd name="connsiteY559" fmla="*/ 3849389 h 4183847"/>
              <a:gd name="connsiteX560" fmla="*/ 3197015 w 4183847"/>
              <a:gd name="connsiteY560" fmla="*/ 3867750 h 4183847"/>
              <a:gd name="connsiteX561" fmla="*/ 3167600 w 4183847"/>
              <a:gd name="connsiteY561" fmla="*/ 3885700 h 4183847"/>
              <a:gd name="connsiteX562" fmla="*/ 3137712 w 4183847"/>
              <a:gd name="connsiteY562" fmla="*/ 3903282 h 4183847"/>
              <a:gd name="connsiteX563" fmla="*/ 3077445 w 4183847"/>
              <a:gd name="connsiteY563" fmla="*/ 3936790 h 4183847"/>
              <a:gd name="connsiteX564" fmla="*/ 3047037 w 4183847"/>
              <a:gd name="connsiteY564" fmla="*/ 3952741 h 4183847"/>
              <a:gd name="connsiteX565" fmla="*/ 3016478 w 4183847"/>
              <a:gd name="connsiteY565" fmla="*/ 3968147 h 4183847"/>
              <a:gd name="connsiteX566" fmla="*/ 2985776 w 4183847"/>
              <a:gd name="connsiteY566" fmla="*/ 3983005 h 4183847"/>
              <a:gd name="connsiteX567" fmla="*/ 2954935 w 4183847"/>
              <a:gd name="connsiteY567" fmla="*/ 3997320 h 4183847"/>
              <a:gd name="connsiteX568" fmla="*/ 2923962 w 4183847"/>
              <a:gd name="connsiteY568" fmla="*/ 4011093 h 4183847"/>
              <a:gd name="connsiteX569" fmla="*/ 2892862 w 4183847"/>
              <a:gd name="connsiteY569" fmla="*/ 4024324 h 4183847"/>
              <a:gd name="connsiteX570" fmla="*/ 2861641 w 4183847"/>
              <a:gd name="connsiteY570" fmla="*/ 4037016 h 4183847"/>
              <a:gd name="connsiteX571" fmla="*/ 2830307 w 4183847"/>
              <a:gd name="connsiteY571" fmla="*/ 4049169 h 4183847"/>
              <a:gd name="connsiteX572" fmla="*/ 2798863 w 4183847"/>
              <a:gd name="connsiteY572" fmla="*/ 4060787 h 4183847"/>
              <a:gd name="connsiteX573" fmla="*/ 2767316 w 4183847"/>
              <a:gd name="connsiteY573" fmla="*/ 4071870 h 4183847"/>
              <a:gd name="connsiteX574" fmla="*/ 2735672 w 4183847"/>
              <a:gd name="connsiteY574" fmla="*/ 4082419 h 4183847"/>
              <a:gd name="connsiteX575" fmla="*/ 2703939 w 4183847"/>
              <a:gd name="connsiteY575" fmla="*/ 4092437 h 4183847"/>
              <a:gd name="connsiteX576" fmla="*/ 2672120 w 4183847"/>
              <a:gd name="connsiteY576" fmla="*/ 4101925 h 4183847"/>
              <a:gd name="connsiteX577" fmla="*/ 2640221 w 4183847"/>
              <a:gd name="connsiteY577" fmla="*/ 4110884 h 4183847"/>
              <a:gd name="connsiteX578" fmla="*/ 2608248 w 4183847"/>
              <a:gd name="connsiteY578" fmla="*/ 4119316 h 4183847"/>
              <a:gd name="connsiteX579" fmla="*/ 2576209 w 4183847"/>
              <a:gd name="connsiteY579" fmla="*/ 4127224 h 4183847"/>
              <a:gd name="connsiteX580" fmla="*/ 2544110 w 4183847"/>
              <a:gd name="connsiteY580" fmla="*/ 4134606 h 4183847"/>
              <a:gd name="connsiteX581" fmla="*/ 2511953 w 4183847"/>
              <a:gd name="connsiteY581" fmla="*/ 4141468 h 4183847"/>
              <a:gd name="connsiteX582" fmla="*/ 2479747 w 4183847"/>
              <a:gd name="connsiteY582" fmla="*/ 4147807 h 4183847"/>
              <a:gd name="connsiteX583" fmla="*/ 2447498 w 4183847"/>
              <a:gd name="connsiteY583" fmla="*/ 4153628 h 4183847"/>
              <a:gd name="connsiteX584" fmla="*/ 2415211 w 4183847"/>
              <a:gd name="connsiteY584" fmla="*/ 4158932 h 4183847"/>
              <a:gd name="connsiteX585" fmla="*/ 2382892 w 4183847"/>
              <a:gd name="connsiteY585" fmla="*/ 4163718 h 4183847"/>
              <a:gd name="connsiteX586" fmla="*/ 2350546 w 4183847"/>
              <a:gd name="connsiteY586" fmla="*/ 4167992 h 4183847"/>
              <a:gd name="connsiteX587" fmla="*/ 2318181 w 4183847"/>
              <a:gd name="connsiteY587" fmla="*/ 4171752 h 4183847"/>
              <a:gd name="connsiteX588" fmla="*/ 2285801 w 4183847"/>
              <a:gd name="connsiteY588" fmla="*/ 4175001 h 4183847"/>
              <a:gd name="connsiteX589" fmla="*/ 2253413 w 4183847"/>
              <a:gd name="connsiteY589" fmla="*/ 4177740 h 4183847"/>
              <a:gd name="connsiteX590" fmla="*/ 2221022 w 4183847"/>
              <a:gd name="connsiteY590" fmla="*/ 4179971 h 4183847"/>
              <a:gd name="connsiteX591" fmla="*/ 2188635 w 4183847"/>
              <a:gd name="connsiteY591" fmla="*/ 4181696 h 4183847"/>
              <a:gd name="connsiteX592" fmla="*/ 2156257 w 4183847"/>
              <a:gd name="connsiteY592" fmla="*/ 4182916 h 4183847"/>
              <a:gd name="connsiteX593" fmla="*/ 2123894 w 4183847"/>
              <a:gd name="connsiteY593" fmla="*/ 4183632 h 4183847"/>
              <a:gd name="connsiteX594" fmla="*/ 2091554 w 4183847"/>
              <a:gd name="connsiteY594" fmla="*/ 4183847 h 4183847"/>
              <a:gd name="connsiteX595" fmla="*/ 2059238 w 4183847"/>
              <a:gd name="connsiteY595" fmla="*/ 4183561 h 4183847"/>
              <a:gd name="connsiteX596" fmla="*/ 2026956 w 4183847"/>
              <a:gd name="connsiteY596" fmla="*/ 4182777 h 4183847"/>
              <a:gd name="connsiteX597" fmla="*/ 1994713 w 4183847"/>
              <a:gd name="connsiteY597" fmla="*/ 4181496 h 4183847"/>
              <a:gd name="connsiteX598" fmla="*/ 1962514 w 4183847"/>
              <a:gd name="connsiteY598" fmla="*/ 4179718 h 4183847"/>
              <a:gd name="connsiteX599" fmla="*/ 1930367 w 4183847"/>
              <a:gd name="connsiteY599" fmla="*/ 4177448 h 4183847"/>
              <a:gd name="connsiteX600" fmla="*/ 1898275 w 4183847"/>
              <a:gd name="connsiteY600" fmla="*/ 4174685 h 4183847"/>
              <a:gd name="connsiteX601" fmla="*/ 1866246 w 4183847"/>
              <a:gd name="connsiteY601" fmla="*/ 4171432 h 4183847"/>
              <a:gd name="connsiteX602" fmla="*/ 1834284 w 4183847"/>
              <a:gd name="connsiteY602" fmla="*/ 4167689 h 4183847"/>
              <a:gd name="connsiteX603" fmla="*/ 1802396 w 4183847"/>
              <a:gd name="connsiteY603" fmla="*/ 4163458 h 4183847"/>
              <a:gd name="connsiteX604" fmla="*/ 1770589 w 4183847"/>
              <a:gd name="connsiteY604" fmla="*/ 4158742 h 4183847"/>
              <a:gd name="connsiteX605" fmla="*/ 1738867 w 4183847"/>
              <a:gd name="connsiteY605" fmla="*/ 4153541 h 4183847"/>
              <a:gd name="connsiteX606" fmla="*/ 1707237 w 4183847"/>
              <a:gd name="connsiteY606" fmla="*/ 4147858 h 4183847"/>
              <a:gd name="connsiteX607" fmla="*/ 1675704 w 4183847"/>
              <a:gd name="connsiteY607" fmla="*/ 4141693 h 4183847"/>
              <a:gd name="connsiteX608" fmla="*/ 1644274 w 4183847"/>
              <a:gd name="connsiteY608" fmla="*/ 4135049 h 4183847"/>
              <a:gd name="connsiteX609" fmla="*/ 1612953 w 4183847"/>
              <a:gd name="connsiteY609" fmla="*/ 4127926 h 4183847"/>
              <a:gd name="connsiteX610" fmla="*/ 1581749 w 4183847"/>
              <a:gd name="connsiteY610" fmla="*/ 4120327 h 4183847"/>
              <a:gd name="connsiteX611" fmla="*/ 1550664 w 4183847"/>
              <a:gd name="connsiteY611" fmla="*/ 4112252 h 4183847"/>
              <a:gd name="connsiteX612" fmla="*/ 1519707 w 4183847"/>
              <a:gd name="connsiteY612" fmla="*/ 4103706 h 4183847"/>
              <a:gd name="connsiteX613" fmla="*/ 1488883 w 4183847"/>
              <a:gd name="connsiteY613" fmla="*/ 4094687 h 4183847"/>
              <a:gd name="connsiteX614" fmla="*/ 1458196 w 4183847"/>
              <a:gd name="connsiteY614" fmla="*/ 4085198 h 4183847"/>
              <a:gd name="connsiteX615" fmla="*/ 1427654 w 4183847"/>
              <a:gd name="connsiteY615" fmla="*/ 4075239 h 4183847"/>
              <a:gd name="connsiteX616" fmla="*/ 1397263 w 4183847"/>
              <a:gd name="connsiteY616" fmla="*/ 4064813 h 4183847"/>
              <a:gd name="connsiteX617" fmla="*/ 1367028 w 4183847"/>
              <a:gd name="connsiteY617" fmla="*/ 4053923 h 4183847"/>
              <a:gd name="connsiteX618" fmla="*/ 1336955 w 4183847"/>
              <a:gd name="connsiteY618" fmla="*/ 4042569 h 4183847"/>
              <a:gd name="connsiteX619" fmla="*/ 1307049 w 4183847"/>
              <a:gd name="connsiteY619" fmla="*/ 4030752 h 4183847"/>
              <a:gd name="connsiteX620" fmla="*/ 1277319 w 4183847"/>
              <a:gd name="connsiteY620" fmla="*/ 4018474 h 4183847"/>
              <a:gd name="connsiteX621" fmla="*/ 1247766 w 4183847"/>
              <a:gd name="connsiteY621" fmla="*/ 4005737 h 4183847"/>
              <a:gd name="connsiteX622" fmla="*/ 1218401 w 4183847"/>
              <a:gd name="connsiteY622" fmla="*/ 3992542 h 4183847"/>
              <a:gd name="connsiteX623" fmla="*/ 1189226 w 4183847"/>
              <a:gd name="connsiteY623" fmla="*/ 3978892 h 4183847"/>
              <a:gd name="connsiteX624" fmla="*/ 1160248 w 4183847"/>
              <a:gd name="connsiteY624" fmla="*/ 3964787 h 4183847"/>
              <a:gd name="connsiteX625" fmla="*/ 1131474 w 4183847"/>
              <a:gd name="connsiteY625" fmla="*/ 3950229 h 4183847"/>
              <a:gd name="connsiteX626" fmla="*/ 1102909 w 4183847"/>
              <a:gd name="connsiteY626" fmla="*/ 3935218 h 4183847"/>
              <a:gd name="connsiteX627" fmla="*/ 1074559 w 4183847"/>
              <a:gd name="connsiteY627" fmla="*/ 3919760 h 4183847"/>
              <a:gd name="connsiteX628" fmla="*/ 1046430 w 4183847"/>
              <a:gd name="connsiteY628" fmla="*/ 3903851 h 4183847"/>
              <a:gd name="connsiteX629" fmla="*/ 1018528 w 4183847"/>
              <a:gd name="connsiteY629" fmla="*/ 3887498 h 4183847"/>
              <a:gd name="connsiteX630" fmla="*/ 990857 w 4183847"/>
              <a:gd name="connsiteY630" fmla="*/ 3870698 h 4183847"/>
              <a:gd name="connsiteX631" fmla="*/ 963426 w 4183847"/>
              <a:gd name="connsiteY631" fmla="*/ 3853456 h 4183847"/>
              <a:gd name="connsiteX632" fmla="*/ 936239 w 4183847"/>
              <a:gd name="connsiteY632" fmla="*/ 3835771 h 4183847"/>
              <a:gd name="connsiteX633" fmla="*/ 909302 w 4183847"/>
              <a:gd name="connsiteY633" fmla="*/ 3817646 h 4183847"/>
              <a:gd name="connsiteX634" fmla="*/ 882622 w 4183847"/>
              <a:gd name="connsiteY634" fmla="*/ 3799082 h 4183847"/>
              <a:gd name="connsiteX635" fmla="*/ 856203 w 4183847"/>
              <a:gd name="connsiteY635" fmla="*/ 3780080 h 4183847"/>
              <a:gd name="connsiteX636" fmla="*/ 830053 w 4183847"/>
              <a:gd name="connsiteY636" fmla="*/ 3760644 h 4183847"/>
              <a:gd name="connsiteX637" fmla="*/ 804176 w 4183847"/>
              <a:gd name="connsiteY637" fmla="*/ 3740774 h 4183847"/>
              <a:gd name="connsiteX638" fmla="*/ 778579 w 4183847"/>
              <a:gd name="connsiteY638" fmla="*/ 3720469 h 4183847"/>
              <a:gd name="connsiteX639" fmla="*/ 753267 w 4183847"/>
              <a:gd name="connsiteY639" fmla="*/ 3699736 h 4183847"/>
              <a:gd name="connsiteX640" fmla="*/ 728247 w 4183847"/>
              <a:gd name="connsiteY640" fmla="*/ 3678572 h 4183847"/>
              <a:gd name="connsiteX641" fmla="*/ 703524 w 4183847"/>
              <a:gd name="connsiteY641" fmla="*/ 3656981 h 4183847"/>
              <a:gd name="connsiteX642" fmla="*/ 679106 w 4183847"/>
              <a:gd name="connsiteY642" fmla="*/ 3634964 h 4183847"/>
              <a:gd name="connsiteX643" fmla="*/ 654996 w 4183847"/>
              <a:gd name="connsiteY643" fmla="*/ 3612522 h 4183847"/>
              <a:gd name="connsiteX644" fmla="*/ 631201 w 4183847"/>
              <a:gd name="connsiteY644" fmla="*/ 3589657 h 4183847"/>
              <a:gd name="connsiteX645" fmla="*/ 607726 w 4183847"/>
              <a:gd name="connsiteY645" fmla="*/ 3566370 h 4183847"/>
              <a:gd name="connsiteX646" fmla="*/ 584579 w 4183847"/>
              <a:gd name="connsiteY646" fmla="*/ 3542665 h 4183847"/>
              <a:gd name="connsiteX647" fmla="*/ 561765 w 4183847"/>
              <a:gd name="connsiteY647" fmla="*/ 3518541 h 4183847"/>
              <a:gd name="connsiteX648" fmla="*/ 539289 w 4183847"/>
              <a:gd name="connsiteY648" fmla="*/ 3493999 h 4183847"/>
              <a:gd name="connsiteX649" fmla="*/ 517158 w 4183847"/>
              <a:gd name="connsiteY649" fmla="*/ 3469044 h 4183847"/>
              <a:gd name="connsiteX650" fmla="*/ 495377 w 4183847"/>
              <a:gd name="connsiteY650" fmla="*/ 3443675 h 4183847"/>
              <a:gd name="connsiteX651" fmla="*/ 473953 w 4183847"/>
              <a:gd name="connsiteY651" fmla="*/ 3417893 h 4183847"/>
              <a:gd name="connsiteX652" fmla="*/ 452891 w 4183847"/>
              <a:gd name="connsiteY652" fmla="*/ 3391703 h 4183847"/>
              <a:gd name="connsiteX653" fmla="*/ 432197 w 4183847"/>
              <a:gd name="connsiteY653" fmla="*/ 3365102 h 4183847"/>
              <a:gd name="connsiteX654" fmla="*/ 411877 w 4183847"/>
              <a:gd name="connsiteY654" fmla="*/ 3338096 h 4183847"/>
              <a:gd name="connsiteX655" fmla="*/ 391937 w 4183847"/>
              <a:gd name="connsiteY655" fmla="*/ 3310684 h 4183847"/>
              <a:gd name="connsiteX656" fmla="*/ 372384 w 4183847"/>
              <a:gd name="connsiteY656" fmla="*/ 3282868 h 4183847"/>
              <a:gd name="connsiteX657" fmla="*/ 353222 w 4183847"/>
              <a:gd name="connsiteY657" fmla="*/ 3254650 h 4183847"/>
              <a:gd name="connsiteX658" fmla="*/ 334457 w 4183847"/>
              <a:gd name="connsiteY658" fmla="*/ 3226031 h 4183847"/>
              <a:gd name="connsiteX659" fmla="*/ 316096 w 4183847"/>
              <a:gd name="connsiteY659" fmla="*/ 3197015 h 4183847"/>
              <a:gd name="connsiteX660" fmla="*/ 298145 w 4183847"/>
              <a:gd name="connsiteY660" fmla="*/ 3167600 h 4183847"/>
              <a:gd name="connsiteX661" fmla="*/ 280563 w 4183847"/>
              <a:gd name="connsiteY661" fmla="*/ 3137712 h 4183847"/>
              <a:gd name="connsiteX662" fmla="*/ 247056 w 4183847"/>
              <a:gd name="connsiteY662" fmla="*/ 3077445 h 4183847"/>
              <a:gd name="connsiteX663" fmla="*/ 231104 w 4183847"/>
              <a:gd name="connsiteY663" fmla="*/ 3047037 h 4183847"/>
              <a:gd name="connsiteX664" fmla="*/ 215699 w 4183847"/>
              <a:gd name="connsiteY664" fmla="*/ 3016478 h 4183847"/>
              <a:gd name="connsiteX665" fmla="*/ 200841 w 4183847"/>
              <a:gd name="connsiteY665" fmla="*/ 2985776 h 4183847"/>
              <a:gd name="connsiteX666" fmla="*/ 186526 w 4183847"/>
              <a:gd name="connsiteY666" fmla="*/ 2954935 h 4183847"/>
              <a:gd name="connsiteX667" fmla="*/ 172753 w 4183847"/>
              <a:gd name="connsiteY667" fmla="*/ 2923961 h 4183847"/>
              <a:gd name="connsiteX668" fmla="*/ 159522 w 4183847"/>
              <a:gd name="connsiteY668" fmla="*/ 2892862 h 4183847"/>
              <a:gd name="connsiteX669" fmla="*/ 146830 w 4183847"/>
              <a:gd name="connsiteY669" fmla="*/ 2861641 h 4183847"/>
              <a:gd name="connsiteX670" fmla="*/ 134676 w 4183847"/>
              <a:gd name="connsiteY670" fmla="*/ 2830307 h 4183847"/>
              <a:gd name="connsiteX671" fmla="*/ 123058 w 4183847"/>
              <a:gd name="connsiteY671" fmla="*/ 2798863 h 4183847"/>
              <a:gd name="connsiteX672" fmla="*/ 111976 w 4183847"/>
              <a:gd name="connsiteY672" fmla="*/ 2767316 h 4183847"/>
              <a:gd name="connsiteX673" fmla="*/ 101426 w 4183847"/>
              <a:gd name="connsiteY673" fmla="*/ 2735673 h 4183847"/>
              <a:gd name="connsiteX674" fmla="*/ 91408 w 4183847"/>
              <a:gd name="connsiteY674" fmla="*/ 2703938 h 4183847"/>
              <a:gd name="connsiteX675" fmla="*/ 81921 w 4183847"/>
              <a:gd name="connsiteY675" fmla="*/ 2672119 h 4183847"/>
              <a:gd name="connsiteX676" fmla="*/ 72962 w 4183847"/>
              <a:gd name="connsiteY676" fmla="*/ 2640221 h 4183847"/>
              <a:gd name="connsiteX677" fmla="*/ 64529 w 4183847"/>
              <a:gd name="connsiteY677" fmla="*/ 2608248 h 4183847"/>
              <a:gd name="connsiteX678" fmla="*/ 56622 w 4183847"/>
              <a:gd name="connsiteY678" fmla="*/ 2576210 h 4183847"/>
              <a:gd name="connsiteX679" fmla="*/ 49239 w 4183847"/>
              <a:gd name="connsiteY679" fmla="*/ 2544109 h 4183847"/>
              <a:gd name="connsiteX680" fmla="*/ 42379 w 4183847"/>
              <a:gd name="connsiteY680" fmla="*/ 2511953 h 4183847"/>
              <a:gd name="connsiteX681" fmla="*/ 36039 w 4183847"/>
              <a:gd name="connsiteY681" fmla="*/ 2479747 h 4183847"/>
              <a:gd name="connsiteX682" fmla="*/ 30218 w 4183847"/>
              <a:gd name="connsiteY682" fmla="*/ 2447497 h 4183847"/>
              <a:gd name="connsiteX683" fmla="*/ 24915 w 4183847"/>
              <a:gd name="connsiteY683" fmla="*/ 2415210 h 4183847"/>
              <a:gd name="connsiteX684" fmla="*/ 20127 w 4183847"/>
              <a:gd name="connsiteY684" fmla="*/ 2382891 h 4183847"/>
              <a:gd name="connsiteX685" fmla="*/ 15854 w 4183847"/>
              <a:gd name="connsiteY685" fmla="*/ 2350546 h 4183847"/>
              <a:gd name="connsiteX686" fmla="*/ 12094 w 4183847"/>
              <a:gd name="connsiteY686" fmla="*/ 2318181 h 4183847"/>
              <a:gd name="connsiteX687" fmla="*/ 8845 w 4183847"/>
              <a:gd name="connsiteY687" fmla="*/ 2285801 h 4183847"/>
              <a:gd name="connsiteX688" fmla="*/ 6106 w 4183847"/>
              <a:gd name="connsiteY688" fmla="*/ 2253412 h 4183847"/>
              <a:gd name="connsiteX689" fmla="*/ 3875 w 4183847"/>
              <a:gd name="connsiteY689" fmla="*/ 2221022 h 4183847"/>
              <a:gd name="connsiteX690" fmla="*/ 2150 w 4183847"/>
              <a:gd name="connsiteY690" fmla="*/ 2188635 h 4183847"/>
              <a:gd name="connsiteX691" fmla="*/ 930 w 4183847"/>
              <a:gd name="connsiteY691" fmla="*/ 2156257 h 4183847"/>
              <a:gd name="connsiteX692" fmla="*/ 214 w 4183847"/>
              <a:gd name="connsiteY692" fmla="*/ 2123895 h 4183847"/>
              <a:gd name="connsiteX693" fmla="*/ 0 w 4183847"/>
              <a:gd name="connsiteY693" fmla="*/ 2091553 h 4183847"/>
              <a:gd name="connsiteX694" fmla="*/ 285 w 4183847"/>
              <a:gd name="connsiteY694" fmla="*/ 2059238 h 4183847"/>
              <a:gd name="connsiteX695" fmla="*/ 1070 w 4183847"/>
              <a:gd name="connsiteY695" fmla="*/ 2026956 h 4183847"/>
              <a:gd name="connsiteX696" fmla="*/ 2351 w 4183847"/>
              <a:gd name="connsiteY696" fmla="*/ 1994713 h 4183847"/>
              <a:gd name="connsiteX697" fmla="*/ 4128 w 4183847"/>
              <a:gd name="connsiteY697" fmla="*/ 1962514 h 4183847"/>
              <a:gd name="connsiteX698" fmla="*/ 6398 w 4183847"/>
              <a:gd name="connsiteY698" fmla="*/ 1930367 h 4183847"/>
              <a:gd name="connsiteX699" fmla="*/ 9161 w 4183847"/>
              <a:gd name="connsiteY699" fmla="*/ 1898275 h 4183847"/>
              <a:gd name="connsiteX700" fmla="*/ 12415 w 4183847"/>
              <a:gd name="connsiteY700" fmla="*/ 1866245 h 4183847"/>
              <a:gd name="connsiteX701" fmla="*/ 16157 w 4183847"/>
              <a:gd name="connsiteY701" fmla="*/ 1834284 h 4183847"/>
              <a:gd name="connsiteX702" fmla="*/ 20388 w 4183847"/>
              <a:gd name="connsiteY702" fmla="*/ 1802397 h 4183847"/>
              <a:gd name="connsiteX703" fmla="*/ 25104 w 4183847"/>
              <a:gd name="connsiteY703" fmla="*/ 1770589 h 4183847"/>
              <a:gd name="connsiteX704" fmla="*/ 30305 w 4183847"/>
              <a:gd name="connsiteY704" fmla="*/ 1738867 h 4183847"/>
              <a:gd name="connsiteX705" fmla="*/ 35988 w 4183847"/>
              <a:gd name="connsiteY705" fmla="*/ 1707236 h 4183847"/>
              <a:gd name="connsiteX706" fmla="*/ 42153 w 4183847"/>
              <a:gd name="connsiteY706" fmla="*/ 1675704 h 4183847"/>
              <a:gd name="connsiteX707" fmla="*/ 48797 w 4183847"/>
              <a:gd name="connsiteY707" fmla="*/ 1644274 h 4183847"/>
              <a:gd name="connsiteX708" fmla="*/ 55920 w 4183847"/>
              <a:gd name="connsiteY708" fmla="*/ 1612954 h 4183847"/>
              <a:gd name="connsiteX709" fmla="*/ 63519 w 4183847"/>
              <a:gd name="connsiteY709" fmla="*/ 1581749 h 4183847"/>
              <a:gd name="connsiteX710" fmla="*/ 71593 w 4183847"/>
              <a:gd name="connsiteY710" fmla="*/ 1550665 h 4183847"/>
              <a:gd name="connsiteX711" fmla="*/ 80140 w 4183847"/>
              <a:gd name="connsiteY711" fmla="*/ 1519707 h 4183847"/>
              <a:gd name="connsiteX712" fmla="*/ 89159 w 4183847"/>
              <a:gd name="connsiteY712" fmla="*/ 1488882 h 4183847"/>
              <a:gd name="connsiteX713" fmla="*/ 98649 w 4183847"/>
              <a:gd name="connsiteY713" fmla="*/ 1458196 h 4183847"/>
              <a:gd name="connsiteX714" fmla="*/ 108606 w 4183847"/>
              <a:gd name="connsiteY714" fmla="*/ 1427654 h 4183847"/>
              <a:gd name="connsiteX715" fmla="*/ 119032 w 4183847"/>
              <a:gd name="connsiteY715" fmla="*/ 1397263 h 4183847"/>
              <a:gd name="connsiteX716" fmla="*/ 129922 w 4183847"/>
              <a:gd name="connsiteY716" fmla="*/ 1367028 h 4183847"/>
              <a:gd name="connsiteX717" fmla="*/ 141277 w 4183847"/>
              <a:gd name="connsiteY717" fmla="*/ 1336955 h 4183847"/>
              <a:gd name="connsiteX718" fmla="*/ 153094 w 4183847"/>
              <a:gd name="connsiteY718" fmla="*/ 1307050 h 4183847"/>
              <a:gd name="connsiteX719" fmla="*/ 165372 w 4183847"/>
              <a:gd name="connsiteY719" fmla="*/ 1277318 h 4183847"/>
              <a:gd name="connsiteX720" fmla="*/ 178109 w 4183847"/>
              <a:gd name="connsiteY720" fmla="*/ 1247766 h 4183847"/>
              <a:gd name="connsiteX721" fmla="*/ 191304 w 4183847"/>
              <a:gd name="connsiteY721" fmla="*/ 1218400 h 4183847"/>
              <a:gd name="connsiteX722" fmla="*/ 204954 w 4183847"/>
              <a:gd name="connsiteY722" fmla="*/ 1189226 h 4183847"/>
              <a:gd name="connsiteX723" fmla="*/ 219059 w 4183847"/>
              <a:gd name="connsiteY723" fmla="*/ 1160249 h 4183847"/>
              <a:gd name="connsiteX724" fmla="*/ 233617 w 4183847"/>
              <a:gd name="connsiteY724" fmla="*/ 1131474 h 4183847"/>
              <a:gd name="connsiteX725" fmla="*/ 248627 w 4183847"/>
              <a:gd name="connsiteY725" fmla="*/ 1102909 h 4183847"/>
              <a:gd name="connsiteX726" fmla="*/ 264087 w 4183847"/>
              <a:gd name="connsiteY726" fmla="*/ 1074559 h 4183847"/>
              <a:gd name="connsiteX727" fmla="*/ 279994 w 4183847"/>
              <a:gd name="connsiteY727" fmla="*/ 1046430 h 4183847"/>
              <a:gd name="connsiteX728" fmla="*/ 296348 w 4183847"/>
              <a:gd name="connsiteY728" fmla="*/ 1018527 h 4183847"/>
              <a:gd name="connsiteX729" fmla="*/ 313147 w 4183847"/>
              <a:gd name="connsiteY729" fmla="*/ 990858 h 4183847"/>
              <a:gd name="connsiteX730" fmla="*/ 330391 w 4183847"/>
              <a:gd name="connsiteY730" fmla="*/ 963426 h 4183847"/>
              <a:gd name="connsiteX731" fmla="*/ 348075 w 4183847"/>
              <a:gd name="connsiteY731" fmla="*/ 936239 h 4183847"/>
              <a:gd name="connsiteX732" fmla="*/ 366200 w 4183847"/>
              <a:gd name="connsiteY732" fmla="*/ 909302 h 4183847"/>
              <a:gd name="connsiteX733" fmla="*/ 384763 w 4183847"/>
              <a:gd name="connsiteY733" fmla="*/ 882622 h 4183847"/>
              <a:gd name="connsiteX734" fmla="*/ 403765 w 4183847"/>
              <a:gd name="connsiteY734" fmla="*/ 856203 h 4183847"/>
              <a:gd name="connsiteX735" fmla="*/ 423201 w 4183847"/>
              <a:gd name="connsiteY735" fmla="*/ 830053 h 4183847"/>
              <a:gd name="connsiteX736" fmla="*/ 443073 w 4183847"/>
              <a:gd name="connsiteY736" fmla="*/ 804176 h 4183847"/>
              <a:gd name="connsiteX737" fmla="*/ 463376 w 4183847"/>
              <a:gd name="connsiteY737" fmla="*/ 778579 h 4183847"/>
              <a:gd name="connsiteX738" fmla="*/ 484110 w 4183847"/>
              <a:gd name="connsiteY738" fmla="*/ 753268 h 4183847"/>
              <a:gd name="connsiteX739" fmla="*/ 505274 w 4183847"/>
              <a:gd name="connsiteY739" fmla="*/ 728247 h 4183847"/>
              <a:gd name="connsiteX740" fmla="*/ 526865 w 4183847"/>
              <a:gd name="connsiteY740" fmla="*/ 703525 h 4183847"/>
              <a:gd name="connsiteX741" fmla="*/ 548882 w 4183847"/>
              <a:gd name="connsiteY741" fmla="*/ 679105 h 4183847"/>
              <a:gd name="connsiteX742" fmla="*/ 571324 w 4183847"/>
              <a:gd name="connsiteY742" fmla="*/ 654995 h 4183847"/>
              <a:gd name="connsiteX743" fmla="*/ 594188 w 4183847"/>
              <a:gd name="connsiteY743" fmla="*/ 631200 h 4183847"/>
              <a:gd name="connsiteX744" fmla="*/ 617475 w 4183847"/>
              <a:gd name="connsiteY744" fmla="*/ 607726 h 4183847"/>
              <a:gd name="connsiteX745" fmla="*/ 641182 w 4183847"/>
              <a:gd name="connsiteY745" fmla="*/ 584579 h 4183847"/>
              <a:gd name="connsiteX746" fmla="*/ 665306 w 4183847"/>
              <a:gd name="connsiteY746" fmla="*/ 561765 h 4183847"/>
              <a:gd name="connsiteX747" fmla="*/ 689846 w 4183847"/>
              <a:gd name="connsiteY747" fmla="*/ 539289 h 4183847"/>
              <a:gd name="connsiteX748" fmla="*/ 714803 w 4183847"/>
              <a:gd name="connsiteY748" fmla="*/ 517158 h 4183847"/>
              <a:gd name="connsiteX749" fmla="*/ 740172 w 4183847"/>
              <a:gd name="connsiteY749" fmla="*/ 495377 h 4183847"/>
              <a:gd name="connsiteX750" fmla="*/ 765952 w 4183847"/>
              <a:gd name="connsiteY750" fmla="*/ 473953 h 4183847"/>
              <a:gd name="connsiteX751" fmla="*/ 792143 w 4183847"/>
              <a:gd name="connsiteY751" fmla="*/ 452891 h 4183847"/>
              <a:gd name="connsiteX752" fmla="*/ 818744 w 4183847"/>
              <a:gd name="connsiteY752" fmla="*/ 432197 h 4183847"/>
              <a:gd name="connsiteX753" fmla="*/ 845750 w 4183847"/>
              <a:gd name="connsiteY753" fmla="*/ 411878 h 4183847"/>
              <a:gd name="connsiteX754" fmla="*/ 873161 w 4183847"/>
              <a:gd name="connsiteY754" fmla="*/ 391938 h 4183847"/>
              <a:gd name="connsiteX755" fmla="*/ 900977 w 4183847"/>
              <a:gd name="connsiteY755" fmla="*/ 372384 h 4183847"/>
              <a:gd name="connsiteX756" fmla="*/ 929196 w 4183847"/>
              <a:gd name="connsiteY756" fmla="*/ 353221 h 4183847"/>
              <a:gd name="connsiteX757" fmla="*/ 957814 w 4183847"/>
              <a:gd name="connsiteY757" fmla="*/ 334457 h 4183847"/>
              <a:gd name="connsiteX758" fmla="*/ 986831 w 4183847"/>
              <a:gd name="connsiteY758" fmla="*/ 316096 h 4183847"/>
              <a:gd name="connsiteX759" fmla="*/ 1016246 w 4183847"/>
              <a:gd name="connsiteY759" fmla="*/ 298145 h 4183847"/>
              <a:gd name="connsiteX760" fmla="*/ 1046134 w 4183847"/>
              <a:gd name="connsiteY760" fmla="*/ 280563 h 4183847"/>
              <a:gd name="connsiteX761" fmla="*/ 1106401 w 4183847"/>
              <a:gd name="connsiteY761" fmla="*/ 247056 h 4183847"/>
              <a:gd name="connsiteX762" fmla="*/ 1136809 w 4183847"/>
              <a:gd name="connsiteY762" fmla="*/ 231104 h 4183847"/>
              <a:gd name="connsiteX763" fmla="*/ 1167367 w 4183847"/>
              <a:gd name="connsiteY763" fmla="*/ 215700 h 4183847"/>
              <a:gd name="connsiteX764" fmla="*/ 1198069 w 4183847"/>
              <a:gd name="connsiteY764" fmla="*/ 200841 h 4183847"/>
              <a:gd name="connsiteX765" fmla="*/ 1228911 w 4183847"/>
              <a:gd name="connsiteY765" fmla="*/ 186526 h 4183847"/>
              <a:gd name="connsiteX766" fmla="*/ 1259884 w 4183847"/>
              <a:gd name="connsiteY766" fmla="*/ 172754 h 4183847"/>
              <a:gd name="connsiteX767" fmla="*/ 1290984 w 4183847"/>
              <a:gd name="connsiteY767" fmla="*/ 159522 h 4183847"/>
              <a:gd name="connsiteX768" fmla="*/ 1322204 w 4183847"/>
              <a:gd name="connsiteY768" fmla="*/ 146830 h 4183847"/>
              <a:gd name="connsiteX769" fmla="*/ 1353539 w 4183847"/>
              <a:gd name="connsiteY769" fmla="*/ 134676 h 4183847"/>
              <a:gd name="connsiteX770" fmla="*/ 1384983 w 4183847"/>
              <a:gd name="connsiteY770" fmla="*/ 123059 h 4183847"/>
              <a:gd name="connsiteX771" fmla="*/ 1416530 w 4183847"/>
              <a:gd name="connsiteY771" fmla="*/ 111976 h 4183847"/>
              <a:gd name="connsiteX772" fmla="*/ 1448173 w 4183847"/>
              <a:gd name="connsiteY772" fmla="*/ 101426 h 4183847"/>
              <a:gd name="connsiteX773" fmla="*/ 1479907 w 4183847"/>
              <a:gd name="connsiteY773" fmla="*/ 91409 h 4183847"/>
              <a:gd name="connsiteX774" fmla="*/ 1511726 w 4183847"/>
              <a:gd name="connsiteY774" fmla="*/ 81921 h 4183847"/>
              <a:gd name="connsiteX775" fmla="*/ 1543625 w 4183847"/>
              <a:gd name="connsiteY775" fmla="*/ 72961 h 4183847"/>
              <a:gd name="connsiteX776" fmla="*/ 1575597 w 4183847"/>
              <a:gd name="connsiteY776" fmla="*/ 64529 h 4183847"/>
              <a:gd name="connsiteX777" fmla="*/ 1607637 w 4183847"/>
              <a:gd name="connsiteY777" fmla="*/ 56622 h 4183847"/>
              <a:gd name="connsiteX778" fmla="*/ 1639736 w 4183847"/>
              <a:gd name="connsiteY778" fmla="*/ 49239 h 4183847"/>
              <a:gd name="connsiteX779" fmla="*/ 1671892 w 4183847"/>
              <a:gd name="connsiteY779" fmla="*/ 42379 h 4183847"/>
              <a:gd name="connsiteX780" fmla="*/ 1704099 w 4183847"/>
              <a:gd name="connsiteY780" fmla="*/ 36039 h 4183847"/>
              <a:gd name="connsiteX781" fmla="*/ 1736348 w 4183847"/>
              <a:gd name="connsiteY781" fmla="*/ 30218 h 4183847"/>
              <a:gd name="connsiteX782" fmla="*/ 1768635 w 4183847"/>
              <a:gd name="connsiteY782" fmla="*/ 24914 h 4183847"/>
              <a:gd name="connsiteX783" fmla="*/ 1800954 w 4183847"/>
              <a:gd name="connsiteY783" fmla="*/ 20127 h 4183847"/>
              <a:gd name="connsiteX784" fmla="*/ 1833300 w 4183847"/>
              <a:gd name="connsiteY784" fmla="*/ 15854 h 4183847"/>
              <a:gd name="connsiteX785" fmla="*/ 1865665 w 4183847"/>
              <a:gd name="connsiteY785" fmla="*/ 12094 h 4183847"/>
              <a:gd name="connsiteX786" fmla="*/ 1898044 w 4183847"/>
              <a:gd name="connsiteY786" fmla="*/ 8845 h 4183847"/>
              <a:gd name="connsiteX787" fmla="*/ 1930432 w 4183847"/>
              <a:gd name="connsiteY787" fmla="*/ 6106 h 4183847"/>
              <a:gd name="connsiteX788" fmla="*/ 1962824 w 4183847"/>
              <a:gd name="connsiteY788" fmla="*/ 3875 h 4183847"/>
              <a:gd name="connsiteX789" fmla="*/ 1995211 w 4183847"/>
              <a:gd name="connsiteY789" fmla="*/ 2150 h 4183847"/>
              <a:gd name="connsiteX790" fmla="*/ 2027588 w 4183847"/>
              <a:gd name="connsiteY790" fmla="*/ 931 h 4183847"/>
              <a:gd name="connsiteX791" fmla="*/ 2059951 w 4183847"/>
              <a:gd name="connsiteY791" fmla="*/ 214 h 4183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</a:cxnLst>
            <a:rect l="l" t="t" r="r" b="b"/>
            <a:pathLst>
              <a:path w="4183847" h="4183847">
                <a:moveTo>
                  <a:pt x="2092440" y="22225"/>
                </a:moveTo>
                <a:lnTo>
                  <a:pt x="2060443" y="22435"/>
                </a:lnTo>
                <a:lnTo>
                  <a:pt x="2028425" y="23141"/>
                </a:lnTo>
                <a:lnTo>
                  <a:pt x="1996393" y="24344"/>
                </a:lnTo>
                <a:lnTo>
                  <a:pt x="1964351" y="26048"/>
                </a:lnTo>
                <a:lnTo>
                  <a:pt x="1932306" y="28253"/>
                </a:lnTo>
                <a:lnTo>
                  <a:pt x="1900264" y="30960"/>
                </a:lnTo>
                <a:lnTo>
                  <a:pt x="1868230" y="34172"/>
                </a:lnTo>
                <a:lnTo>
                  <a:pt x="1836210" y="37889"/>
                </a:lnTo>
                <a:lnTo>
                  <a:pt x="1804211" y="42114"/>
                </a:lnTo>
                <a:lnTo>
                  <a:pt x="1772238" y="46847"/>
                </a:lnTo>
                <a:lnTo>
                  <a:pt x="1740296" y="52090"/>
                </a:lnTo>
                <a:lnTo>
                  <a:pt x="1708391" y="57846"/>
                </a:lnTo>
                <a:lnTo>
                  <a:pt x="1676530" y="64116"/>
                </a:lnTo>
                <a:lnTo>
                  <a:pt x="1644718" y="70900"/>
                </a:lnTo>
                <a:lnTo>
                  <a:pt x="1612961" y="78201"/>
                </a:lnTo>
                <a:lnTo>
                  <a:pt x="1581265" y="86021"/>
                </a:lnTo>
                <a:lnTo>
                  <a:pt x="1549635" y="94360"/>
                </a:lnTo>
                <a:lnTo>
                  <a:pt x="1518077" y="103220"/>
                </a:lnTo>
                <a:lnTo>
                  <a:pt x="1486598" y="112604"/>
                </a:lnTo>
                <a:lnTo>
                  <a:pt x="1455202" y="122512"/>
                </a:lnTo>
                <a:lnTo>
                  <a:pt x="1423896" y="132946"/>
                </a:lnTo>
                <a:lnTo>
                  <a:pt x="1392686" y="143907"/>
                </a:lnTo>
                <a:lnTo>
                  <a:pt x="1361577" y="155398"/>
                </a:lnTo>
                <a:lnTo>
                  <a:pt x="1330574" y="167421"/>
                </a:lnTo>
                <a:lnTo>
                  <a:pt x="1299685" y="179974"/>
                </a:lnTo>
                <a:lnTo>
                  <a:pt x="1268914" y="193063"/>
                </a:lnTo>
                <a:lnTo>
                  <a:pt x="1238268" y="206687"/>
                </a:lnTo>
                <a:lnTo>
                  <a:pt x="1207752" y="220848"/>
                </a:lnTo>
                <a:lnTo>
                  <a:pt x="1177372" y="235547"/>
                </a:lnTo>
                <a:lnTo>
                  <a:pt x="1147133" y="250787"/>
                </a:lnTo>
                <a:lnTo>
                  <a:pt x="1117043" y="266569"/>
                </a:lnTo>
                <a:lnTo>
                  <a:pt x="1057247" y="299812"/>
                </a:lnTo>
                <a:lnTo>
                  <a:pt x="1027824" y="317117"/>
                </a:lnTo>
                <a:lnTo>
                  <a:pt x="998715" y="334878"/>
                </a:lnTo>
                <a:lnTo>
                  <a:pt x="970001" y="353045"/>
                </a:lnTo>
                <a:lnTo>
                  <a:pt x="941681" y="371610"/>
                </a:lnTo>
                <a:lnTo>
                  <a:pt x="913759" y="390567"/>
                </a:lnTo>
                <a:lnTo>
                  <a:pt x="886236" y="409912"/>
                </a:lnTo>
                <a:lnTo>
                  <a:pt x="859113" y="429639"/>
                </a:lnTo>
                <a:lnTo>
                  <a:pt x="832390" y="449741"/>
                </a:lnTo>
                <a:lnTo>
                  <a:pt x="806072" y="470212"/>
                </a:lnTo>
                <a:lnTo>
                  <a:pt x="780157" y="491048"/>
                </a:lnTo>
                <a:lnTo>
                  <a:pt x="754649" y="512241"/>
                </a:lnTo>
                <a:lnTo>
                  <a:pt x="729549" y="533788"/>
                </a:lnTo>
                <a:lnTo>
                  <a:pt x="704857" y="555681"/>
                </a:lnTo>
                <a:lnTo>
                  <a:pt x="680577" y="577914"/>
                </a:lnTo>
                <a:lnTo>
                  <a:pt x="656709" y="600483"/>
                </a:lnTo>
                <a:lnTo>
                  <a:pt x="633254" y="623380"/>
                </a:lnTo>
                <a:lnTo>
                  <a:pt x="610215" y="646601"/>
                </a:lnTo>
                <a:lnTo>
                  <a:pt x="587592" y="670140"/>
                </a:lnTo>
                <a:lnTo>
                  <a:pt x="565389" y="693990"/>
                </a:lnTo>
                <a:lnTo>
                  <a:pt x="543605" y="718146"/>
                </a:lnTo>
                <a:lnTo>
                  <a:pt x="522243" y="742603"/>
                </a:lnTo>
                <a:lnTo>
                  <a:pt x="501304" y="767353"/>
                </a:lnTo>
                <a:lnTo>
                  <a:pt x="480789" y="792392"/>
                </a:lnTo>
                <a:lnTo>
                  <a:pt x="460701" y="817714"/>
                </a:lnTo>
                <a:lnTo>
                  <a:pt x="441040" y="843313"/>
                </a:lnTo>
                <a:lnTo>
                  <a:pt x="421808" y="869182"/>
                </a:lnTo>
                <a:lnTo>
                  <a:pt x="403008" y="895317"/>
                </a:lnTo>
                <a:lnTo>
                  <a:pt x="384640" y="921712"/>
                </a:lnTo>
                <a:lnTo>
                  <a:pt x="366706" y="948360"/>
                </a:lnTo>
                <a:lnTo>
                  <a:pt x="349207" y="975256"/>
                </a:lnTo>
                <a:lnTo>
                  <a:pt x="332146" y="1002394"/>
                </a:lnTo>
                <a:lnTo>
                  <a:pt x="315523" y="1029768"/>
                </a:lnTo>
                <a:lnTo>
                  <a:pt x="299341" y="1057372"/>
                </a:lnTo>
                <a:lnTo>
                  <a:pt x="283600" y="1085201"/>
                </a:lnTo>
                <a:lnTo>
                  <a:pt x="268301" y="1113249"/>
                </a:lnTo>
                <a:lnTo>
                  <a:pt x="253450" y="1141510"/>
                </a:lnTo>
                <a:lnTo>
                  <a:pt x="239044" y="1169978"/>
                </a:lnTo>
                <a:lnTo>
                  <a:pt x="225086" y="1198646"/>
                </a:lnTo>
                <a:lnTo>
                  <a:pt x="211576" y="1227511"/>
                </a:lnTo>
                <a:lnTo>
                  <a:pt x="198520" y="1256565"/>
                </a:lnTo>
                <a:lnTo>
                  <a:pt x="185914" y="1285803"/>
                </a:lnTo>
                <a:lnTo>
                  <a:pt x="173765" y="1315219"/>
                </a:lnTo>
                <a:lnTo>
                  <a:pt x="162071" y="1344807"/>
                </a:lnTo>
                <a:lnTo>
                  <a:pt x="150833" y="1374562"/>
                </a:lnTo>
                <a:lnTo>
                  <a:pt x="140055" y="1404476"/>
                </a:lnTo>
                <a:lnTo>
                  <a:pt x="129738" y="1434546"/>
                </a:lnTo>
                <a:lnTo>
                  <a:pt x="119883" y="1464764"/>
                </a:lnTo>
                <a:lnTo>
                  <a:pt x="110491" y="1495125"/>
                </a:lnTo>
                <a:lnTo>
                  <a:pt x="101564" y="1525624"/>
                </a:lnTo>
                <a:lnTo>
                  <a:pt x="93104" y="1556254"/>
                </a:lnTo>
                <a:lnTo>
                  <a:pt x="85114" y="1587009"/>
                </a:lnTo>
                <a:lnTo>
                  <a:pt x="77592" y="1617884"/>
                </a:lnTo>
                <a:lnTo>
                  <a:pt x="70543" y="1648873"/>
                </a:lnTo>
                <a:lnTo>
                  <a:pt x="63966" y="1679970"/>
                </a:lnTo>
                <a:lnTo>
                  <a:pt x="57864" y="1711169"/>
                </a:lnTo>
                <a:lnTo>
                  <a:pt x="52238" y="1742464"/>
                </a:lnTo>
                <a:lnTo>
                  <a:pt x="47089" y="1773850"/>
                </a:lnTo>
                <a:lnTo>
                  <a:pt x="42421" y="1805321"/>
                </a:lnTo>
                <a:lnTo>
                  <a:pt x="38232" y="1836871"/>
                </a:lnTo>
                <a:lnTo>
                  <a:pt x="34527" y="1868493"/>
                </a:lnTo>
                <a:lnTo>
                  <a:pt x="31305" y="1900183"/>
                </a:lnTo>
                <a:lnTo>
                  <a:pt x="28569" y="1931934"/>
                </a:lnTo>
                <a:lnTo>
                  <a:pt x="26320" y="1963741"/>
                </a:lnTo>
                <a:lnTo>
                  <a:pt x="24559" y="1995597"/>
                </a:lnTo>
                <a:lnTo>
                  <a:pt x="23289" y="2027498"/>
                </a:lnTo>
                <a:lnTo>
                  <a:pt x="22511" y="2059436"/>
                </a:lnTo>
                <a:lnTo>
                  <a:pt x="22225" y="2091408"/>
                </a:lnTo>
                <a:lnTo>
                  <a:pt x="22435" y="2123404"/>
                </a:lnTo>
                <a:lnTo>
                  <a:pt x="23141" y="2155423"/>
                </a:lnTo>
                <a:lnTo>
                  <a:pt x="24345" y="2187455"/>
                </a:lnTo>
                <a:lnTo>
                  <a:pt x="26048" y="2219496"/>
                </a:lnTo>
                <a:lnTo>
                  <a:pt x="28253" y="2251542"/>
                </a:lnTo>
                <a:lnTo>
                  <a:pt x="30960" y="2283584"/>
                </a:lnTo>
                <a:lnTo>
                  <a:pt x="34172" y="2315617"/>
                </a:lnTo>
                <a:lnTo>
                  <a:pt x="37889" y="2347637"/>
                </a:lnTo>
                <a:lnTo>
                  <a:pt x="42113" y="2379637"/>
                </a:lnTo>
                <a:lnTo>
                  <a:pt x="46847" y="2411610"/>
                </a:lnTo>
                <a:lnTo>
                  <a:pt x="52090" y="2443551"/>
                </a:lnTo>
                <a:lnTo>
                  <a:pt x="57846" y="2475456"/>
                </a:lnTo>
                <a:lnTo>
                  <a:pt x="64116" y="2507317"/>
                </a:lnTo>
                <a:lnTo>
                  <a:pt x="70900" y="2539129"/>
                </a:lnTo>
                <a:lnTo>
                  <a:pt x="78201" y="2570887"/>
                </a:lnTo>
                <a:lnTo>
                  <a:pt x="86020" y="2602583"/>
                </a:lnTo>
                <a:lnTo>
                  <a:pt x="94360" y="2634213"/>
                </a:lnTo>
                <a:lnTo>
                  <a:pt x="103221" y="2665770"/>
                </a:lnTo>
                <a:lnTo>
                  <a:pt x="112603" y="2697250"/>
                </a:lnTo>
                <a:lnTo>
                  <a:pt x="122511" y="2728645"/>
                </a:lnTo>
                <a:lnTo>
                  <a:pt x="132946" y="2759952"/>
                </a:lnTo>
                <a:lnTo>
                  <a:pt x="143908" y="2791162"/>
                </a:lnTo>
                <a:lnTo>
                  <a:pt x="155398" y="2822271"/>
                </a:lnTo>
                <a:lnTo>
                  <a:pt x="167421" y="2853274"/>
                </a:lnTo>
                <a:lnTo>
                  <a:pt x="179974" y="2884163"/>
                </a:lnTo>
                <a:lnTo>
                  <a:pt x="193063" y="2914934"/>
                </a:lnTo>
                <a:lnTo>
                  <a:pt x="206687" y="2945580"/>
                </a:lnTo>
                <a:lnTo>
                  <a:pt x="220847" y="2976096"/>
                </a:lnTo>
                <a:lnTo>
                  <a:pt x="235547" y="3006475"/>
                </a:lnTo>
                <a:lnTo>
                  <a:pt x="250786" y="3036714"/>
                </a:lnTo>
                <a:lnTo>
                  <a:pt x="266569" y="3066805"/>
                </a:lnTo>
                <a:lnTo>
                  <a:pt x="299811" y="3126600"/>
                </a:lnTo>
                <a:lnTo>
                  <a:pt x="317117" y="3156023"/>
                </a:lnTo>
                <a:lnTo>
                  <a:pt x="334879" y="3185133"/>
                </a:lnTo>
                <a:lnTo>
                  <a:pt x="353044" y="3213847"/>
                </a:lnTo>
                <a:lnTo>
                  <a:pt x="371609" y="3242166"/>
                </a:lnTo>
                <a:lnTo>
                  <a:pt x="390567" y="3270089"/>
                </a:lnTo>
                <a:lnTo>
                  <a:pt x="409912" y="3297612"/>
                </a:lnTo>
                <a:lnTo>
                  <a:pt x="429638" y="3324735"/>
                </a:lnTo>
                <a:lnTo>
                  <a:pt x="449741" y="3351457"/>
                </a:lnTo>
                <a:lnTo>
                  <a:pt x="470212" y="3377776"/>
                </a:lnTo>
                <a:lnTo>
                  <a:pt x="491048" y="3403691"/>
                </a:lnTo>
                <a:lnTo>
                  <a:pt x="512241" y="3429199"/>
                </a:lnTo>
                <a:lnTo>
                  <a:pt x="533788" y="3454300"/>
                </a:lnTo>
                <a:lnTo>
                  <a:pt x="555681" y="3478991"/>
                </a:lnTo>
                <a:lnTo>
                  <a:pt x="577914" y="3503271"/>
                </a:lnTo>
                <a:lnTo>
                  <a:pt x="600483" y="3527140"/>
                </a:lnTo>
                <a:lnTo>
                  <a:pt x="623381" y="3550594"/>
                </a:lnTo>
                <a:lnTo>
                  <a:pt x="646601" y="3573633"/>
                </a:lnTo>
                <a:lnTo>
                  <a:pt x="670140" y="3596255"/>
                </a:lnTo>
                <a:lnTo>
                  <a:pt x="693989" y="3618459"/>
                </a:lnTo>
                <a:lnTo>
                  <a:pt x="718146" y="3640244"/>
                </a:lnTo>
                <a:lnTo>
                  <a:pt x="742602" y="3661605"/>
                </a:lnTo>
                <a:lnTo>
                  <a:pt x="767352" y="3682544"/>
                </a:lnTo>
                <a:lnTo>
                  <a:pt x="792393" y="3703059"/>
                </a:lnTo>
                <a:lnTo>
                  <a:pt x="817714" y="3723148"/>
                </a:lnTo>
                <a:lnTo>
                  <a:pt x="843312" y="3742808"/>
                </a:lnTo>
                <a:lnTo>
                  <a:pt x="869182" y="3762039"/>
                </a:lnTo>
                <a:lnTo>
                  <a:pt x="895317" y="3780840"/>
                </a:lnTo>
                <a:lnTo>
                  <a:pt x="921712" y="3799207"/>
                </a:lnTo>
                <a:lnTo>
                  <a:pt x="948360" y="3817142"/>
                </a:lnTo>
                <a:lnTo>
                  <a:pt x="975256" y="3834641"/>
                </a:lnTo>
                <a:lnTo>
                  <a:pt x="1002394" y="3851702"/>
                </a:lnTo>
                <a:lnTo>
                  <a:pt x="1029768" y="3868325"/>
                </a:lnTo>
                <a:lnTo>
                  <a:pt x="1057373" y="3884508"/>
                </a:lnTo>
                <a:lnTo>
                  <a:pt x="1085201" y="3900249"/>
                </a:lnTo>
                <a:lnTo>
                  <a:pt x="1113249" y="3915546"/>
                </a:lnTo>
                <a:lnTo>
                  <a:pt x="1141510" y="3930399"/>
                </a:lnTo>
                <a:lnTo>
                  <a:pt x="1169977" y="3944805"/>
                </a:lnTo>
                <a:lnTo>
                  <a:pt x="1198646" y="3958763"/>
                </a:lnTo>
                <a:lnTo>
                  <a:pt x="1227511" y="3972271"/>
                </a:lnTo>
                <a:lnTo>
                  <a:pt x="1256565" y="3985329"/>
                </a:lnTo>
                <a:lnTo>
                  <a:pt x="1285803" y="3997933"/>
                </a:lnTo>
                <a:lnTo>
                  <a:pt x="1315219" y="4010083"/>
                </a:lnTo>
                <a:lnTo>
                  <a:pt x="1344807" y="4021778"/>
                </a:lnTo>
                <a:lnTo>
                  <a:pt x="1374562" y="4033014"/>
                </a:lnTo>
                <a:lnTo>
                  <a:pt x="1404476" y="4043793"/>
                </a:lnTo>
                <a:lnTo>
                  <a:pt x="1434546" y="4054110"/>
                </a:lnTo>
                <a:lnTo>
                  <a:pt x="1464764" y="4063966"/>
                </a:lnTo>
                <a:lnTo>
                  <a:pt x="1495125" y="4073357"/>
                </a:lnTo>
                <a:lnTo>
                  <a:pt x="1525624" y="4082283"/>
                </a:lnTo>
                <a:lnTo>
                  <a:pt x="1556254" y="4090743"/>
                </a:lnTo>
                <a:lnTo>
                  <a:pt x="1587009" y="4098734"/>
                </a:lnTo>
                <a:lnTo>
                  <a:pt x="1617884" y="4106255"/>
                </a:lnTo>
                <a:lnTo>
                  <a:pt x="1648873" y="4113305"/>
                </a:lnTo>
                <a:lnTo>
                  <a:pt x="1679970" y="4119882"/>
                </a:lnTo>
                <a:lnTo>
                  <a:pt x="1711169" y="4125984"/>
                </a:lnTo>
                <a:lnTo>
                  <a:pt x="1742464" y="4131610"/>
                </a:lnTo>
                <a:lnTo>
                  <a:pt x="1773850" y="4136758"/>
                </a:lnTo>
                <a:lnTo>
                  <a:pt x="1805321" y="4141428"/>
                </a:lnTo>
                <a:lnTo>
                  <a:pt x="1836871" y="4145615"/>
                </a:lnTo>
                <a:lnTo>
                  <a:pt x="1868493" y="4149321"/>
                </a:lnTo>
                <a:lnTo>
                  <a:pt x="1900183" y="4152543"/>
                </a:lnTo>
                <a:lnTo>
                  <a:pt x="1931934" y="4155280"/>
                </a:lnTo>
                <a:lnTo>
                  <a:pt x="1963741" y="4157528"/>
                </a:lnTo>
                <a:lnTo>
                  <a:pt x="1995598" y="4159289"/>
                </a:lnTo>
                <a:lnTo>
                  <a:pt x="2027498" y="4160559"/>
                </a:lnTo>
                <a:lnTo>
                  <a:pt x="2059436" y="4161338"/>
                </a:lnTo>
                <a:lnTo>
                  <a:pt x="2091407" y="4161623"/>
                </a:lnTo>
                <a:lnTo>
                  <a:pt x="2123405" y="4161412"/>
                </a:lnTo>
                <a:lnTo>
                  <a:pt x="2155423" y="4160707"/>
                </a:lnTo>
                <a:lnTo>
                  <a:pt x="2187455" y="4159503"/>
                </a:lnTo>
                <a:lnTo>
                  <a:pt x="2219497" y="4157800"/>
                </a:lnTo>
                <a:lnTo>
                  <a:pt x="2251542" y="4155595"/>
                </a:lnTo>
                <a:lnTo>
                  <a:pt x="2283584" y="4152888"/>
                </a:lnTo>
                <a:lnTo>
                  <a:pt x="2315618" y="4149677"/>
                </a:lnTo>
                <a:lnTo>
                  <a:pt x="2347637" y="4145959"/>
                </a:lnTo>
                <a:lnTo>
                  <a:pt x="2379637" y="4141735"/>
                </a:lnTo>
                <a:lnTo>
                  <a:pt x="2411610" y="4137001"/>
                </a:lnTo>
                <a:lnTo>
                  <a:pt x="2443552" y="4131758"/>
                </a:lnTo>
                <a:lnTo>
                  <a:pt x="2475457" y="4126001"/>
                </a:lnTo>
                <a:lnTo>
                  <a:pt x="2507318" y="4119732"/>
                </a:lnTo>
                <a:lnTo>
                  <a:pt x="2539130" y="4112948"/>
                </a:lnTo>
                <a:lnTo>
                  <a:pt x="2570887" y="4105646"/>
                </a:lnTo>
                <a:lnTo>
                  <a:pt x="2602583" y="4097827"/>
                </a:lnTo>
                <a:lnTo>
                  <a:pt x="2634213" y="4089488"/>
                </a:lnTo>
                <a:lnTo>
                  <a:pt x="2665771" y="4080628"/>
                </a:lnTo>
                <a:lnTo>
                  <a:pt x="2697250" y="4071244"/>
                </a:lnTo>
                <a:lnTo>
                  <a:pt x="2728646" y="4061336"/>
                </a:lnTo>
                <a:lnTo>
                  <a:pt x="2759952" y="4050902"/>
                </a:lnTo>
                <a:lnTo>
                  <a:pt x="2791162" y="4039940"/>
                </a:lnTo>
                <a:lnTo>
                  <a:pt x="2822271" y="4028449"/>
                </a:lnTo>
                <a:lnTo>
                  <a:pt x="2853274" y="4016428"/>
                </a:lnTo>
                <a:lnTo>
                  <a:pt x="2884163" y="4003873"/>
                </a:lnTo>
                <a:lnTo>
                  <a:pt x="2914934" y="3990785"/>
                </a:lnTo>
                <a:lnTo>
                  <a:pt x="2945580" y="3977161"/>
                </a:lnTo>
                <a:lnTo>
                  <a:pt x="2976096" y="3963001"/>
                </a:lnTo>
                <a:lnTo>
                  <a:pt x="3006475" y="3948301"/>
                </a:lnTo>
                <a:lnTo>
                  <a:pt x="3036715" y="3933061"/>
                </a:lnTo>
                <a:lnTo>
                  <a:pt x="3066805" y="3917279"/>
                </a:lnTo>
                <a:lnTo>
                  <a:pt x="3126601" y="3884036"/>
                </a:lnTo>
                <a:lnTo>
                  <a:pt x="3156024" y="3866730"/>
                </a:lnTo>
                <a:lnTo>
                  <a:pt x="3185133" y="3848969"/>
                </a:lnTo>
                <a:lnTo>
                  <a:pt x="3213847" y="3830803"/>
                </a:lnTo>
                <a:lnTo>
                  <a:pt x="3242166" y="3812238"/>
                </a:lnTo>
                <a:lnTo>
                  <a:pt x="3270089" y="3793281"/>
                </a:lnTo>
                <a:lnTo>
                  <a:pt x="3297612" y="3773935"/>
                </a:lnTo>
                <a:lnTo>
                  <a:pt x="3324735" y="3754209"/>
                </a:lnTo>
                <a:lnTo>
                  <a:pt x="3351457" y="3734107"/>
                </a:lnTo>
                <a:lnTo>
                  <a:pt x="3377776" y="3713636"/>
                </a:lnTo>
                <a:lnTo>
                  <a:pt x="3403691" y="3692800"/>
                </a:lnTo>
                <a:lnTo>
                  <a:pt x="3429199" y="3671606"/>
                </a:lnTo>
                <a:lnTo>
                  <a:pt x="3454299" y="3650061"/>
                </a:lnTo>
                <a:lnTo>
                  <a:pt x="3478991" y="3628167"/>
                </a:lnTo>
                <a:lnTo>
                  <a:pt x="3503271" y="3605934"/>
                </a:lnTo>
                <a:lnTo>
                  <a:pt x="3527140" y="3583366"/>
                </a:lnTo>
                <a:lnTo>
                  <a:pt x="3550594" y="3560468"/>
                </a:lnTo>
                <a:lnTo>
                  <a:pt x="3573633" y="3537247"/>
                </a:lnTo>
                <a:lnTo>
                  <a:pt x="3596256" y="3513709"/>
                </a:lnTo>
                <a:lnTo>
                  <a:pt x="3618459" y="3489858"/>
                </a:lnTo>
                <a:lnTo>
                  <a:pt x="3640244" y="3465701"/>
                </a:lnTo>
                <a:lnTo>
                  <a:pt x="3661605" y="3441246"/>
                </a:lnTo>
                <a:lnTo>
                  <a:pt x="3682544" y="3416495"/>
                </a:lnTo>
                <a:lnTo>
                  <a:pt x="3703059" y="3391456"/>
                </a:lnTo>
                <a:lnTo>
                  <a:pt x="3723147" y="3366134"/>
                </a:lnTo>
                <a:lnTo>
                  <a:pt x="3742808" y="3340535"/>
                </a:lnTo>
                <a:lnTo>
                  <a:pt x="3762039" y="3314666"/>
                </a:lnTo>
                <a:lnTo>
                  <a:pt x="3780841" y="3288531"/>
                </a:lnTo>
                <a:lnTo>
                  <a:pt x="3799208" y="3262136"/>
                </a:lnTo>
                <a:lnTo>
                  <a:pt x="3817142" y="3235488"/>
                </a:lnTo>
                <a:lnTo>
                  <a:pt x="3834641" y="3208592"/>
                </a:lnTo>
                <a:lnTo>
                  <a:pt x="3851702" y="3181454"/>
                </a:lnTo>
                <a:lnTo>
                  <a:pt x="3868325" y="3154080"/>
                </a:lnTo>
                <a:lnTo>
                  <a:pt x="3884508" y="3126476"/>
                </a:lnTo>
                <a:lnTo>
                  <a:pt x="3900249" y="3098646"/>
                </a:lnTo>
                <a:lnTo>
                  <a:pt x="3915546" y="3070598"/>
                </a:lnTo>
                <a:lnTo>
                  <a:pt x="3930398" y="3042339"/>
                </a:lnTo>
                <a:lnTo>
                  <a:pt x="3944804" y="3013870"/>
                </a:lnTo>
                <a:lnTo>
                  <a:pt x="3958762" y="2985201"/>
                </a:lnTo>
                <a:lnTo>
                  <a:pt x="3972272" y="2956337"/>
                </a:lnTo>
                <a:lnTo>
                  <a:pt x="3985329" y="2927282"/>
                </a:lnTo>
                <a:lnTo>
                  <a:pt x="3997934" y="2898045"/>
                </a:lnTo>
                <a:lnTo>
                  <a:pt x="4010083" y="2868629"/>
                </a:lnTo>
                <a:lnTo>
                  <a:pt x="4021778" y="2839041"/>
                </a:lnTo>
                <a:lnTo>
                  <a:pt x="4033014" y="2809286"/>
                </a:lnTo>
                <a:lnTo>
                  <a:pt x="4043793" y="2779372"/>
                </a:lnTo>
                <a:lnTo>
                  <a:pt x="4054110" y="2749303"/>
                </a:lnTo>
                <a:lnTo>
                  <a:pt x="4063965" y="2719083"/>
                </a:lnTo>
                <a:lnTo>
                  <a:pt x="4073357" y="2688722"/>
                </a:lnTo>
                <a:lnTo>
                  <a:pt x="4082283" y="2658224"/>
                </a:lnTo>
                <a:lnTo>
                  <a:pt x="4090743" y="2627594"/>
                </a:lnTo>
                <a:lnTo>
                  <a:pt x="4098734" y="2596839"/>
                </a:lnTo>
                <a:lnTo>
                  <a:pt x="4106256" y="2565963"/>
                </a:lnTo>
                <a:lnTo>
                  <a:pt x="4113306" y="2534975"/>
                </a:lnTo>
                <a:lnTo>
                  <a:pt x="4119882" y="2503878"/>
                </a:lnTo>
                <a:lnTo>
                  <a:pt x="4125984" y="2472679"/>
                </a:lnTo>
                <a:lnTo>
                  <a:pt x="4131610" y="2441383"/>
                </a:lnTo>
                <a:lnTo>
                  <a:pt x="4136758" y="2409998"/>
                </a:lnTo>
                <a:lnTo>
                  <a:pt x="4141428" y="2378527"/>
                </a:lnTo>
                <a:lnTo>
                  <a:pt x="4145615" y="2346977"/>
                </a:lnTo>
                <a:lnTo>
                  <a:pt x="4149320" y="2315355"/>
                </a:lnTo>
                <a:lnTo>
                  <a:pt x="4152543" y="2283665"/>
                </a:lnTo>
                <a:lnTo>
                  <a:pt x="4155279" y="2251914"/>
                </a:lnTo>
                <a:lnTo>
                  <a:pt x="4157528" y="2220107"/>
                </a:lnTo>
                <a:lnTo>
                  <a:pt x="4159288" y="2188250"/>
                </a:lnTo>
                <a:lnTo>
                  <a:pt x="4160558" y="2156350"/>
                </a:lnTo>
                <a:lnTo>
                  <a:pt x="4161338" y="2124410"/>
                </a:lnTo>
                <a:lnTo>
                  <a:pt x="4161623" y="2092441"/>
                </a:lnTo>
                <a:lnTo>
                  <a:pt x="4161413" y="2060443"/>
                </a:lnTo>
                <a:lnTo>
                  <a:pt x="4160707" y="2028426"/>
                </a:lnTo>
                <a:lnTo>
                  <a:pt x="4159503" y="1996393"/>
                </a:lnTo>
                <a:lnTo>
                  <a:pt x="4157800" y="1964350"/>
                </a:lnTo>
                <a:lnTo>
                  <a:pt x="4155595" y="1932307"/>
                </a:lnTo>
                <a:lnTo>
                  <a:pt x="4152888" y="1900264"/>
                </a:lnTo>
                <a:lnTo>
                  <a:pt x="4149676" y="1868230"/>
                </a:lnTo>
                <a:lnTo>
                  <a:pt x="4145959" y="1836211"/>
                </a:lnTo>
                <a:lnTo>
                  <a:pt x="4141735" y="1804211"/>
                </a:lnTo>
                <a:lnTo>
                  <a:pt x="4137001" y="1772238"/>
                </a:lnTo>
                <a:lnTo>
                  <a:pt x="4131757" y="1740296"/>
                </a:lnTo>
                <a:lnTo>
                  <a:pt x="4126002" y="1708391"/>
                </a:lnTo>
                <a:lnTo>
                  <a:pt x="4119732" y="1676530"/>
                </a:lnTo>
                <a:lnTo>
                  <a:pt x="4112948" y="1644718"/>
                </a:lnTo>
                <a:lnTo>
                  <a:pt x="4105646" y="1612961"/>
                </a:lnTo>
                <a:lnTo>
                  <a:pt x="4097827" y="1581265"/>
                </a:lnTo>
                <a:lnTo>
                  <a:pt x="4089488" y="1549635"/>
                </a:lnTo>
                <a:lnTo>
                  <a:pt x="4080627" y="1518077"/>
                </a:lnTo>
                <a:lnTo>
                  <a:pt x="4071245" y="1486598"/>
                </a:lnTo>
                <a:lnTo>
                  <a:pt x="4061337" y="1455202"/>
                </a:lnTo>
                <a:lnTo>
                  <a:pt x="4050902" y="1423896"/>
                </a:lnTo>
                <a:lnTo>
                  <a:pt x="4039940" y="1392686"/>
                </a:lnTo>
                <a:lnTo>
                  <a:pt x="4028450" y="1361577"/>
                </a:lnTo>
                <a:lnTo>
                  <a:pt x="4016427" y="1330574"/>
                </a:lnTo>
                <a:lnTo>
                  <a:pt x="4003873" y="1299685"/>
                </a:lnTo>
                <a:lnTo>
                  <a:pt x="3990785" y="1268914"/>
                </a:lnTo>
                <a:lnTo>
                  <a:pt x="3977161" y="1238268"/>
                </a:lnTo>
                <a:lnTo>
                  <a:pt x="3963000" y="1207752"/>
                </a:lnTo>
                <a:lnTo>
                  <a:pt x="3948301" y="1177372"/>
                </a:lnTo>
                <a:lnTo>
                  <a:pt x="3933062" y="1147134"/>
                </a:lnTo>
                <a:lnTo>
                  <a:pt x="3917279" y="1117043"/>
                </a:lnTo>
                <a:lnTo>
                  <a:pt x="3884037" y="1057247"/>
                </a:lnTo>
                <a:lnTo>
                  <a:pt x="3866731" y="1027824"/>
                </a:lnTo>
                <a:lnTo>
                  <a:pt x="3848969" y="998715"/>
                </a:lnTo>
                <a:lnTo>
                  <a:pt x="3830803" y="970001"/>
                </a:lnTo>
                <a:lnTo>
                  <a:pt x="3812239" y="941682"/>
                </a:lnTo>
                <a:lnTo>
                  <a:pt x="3793281" y="913760"/>
                </a:lnTo>
                <a:lnTo>
                  <a:pt x="3773936" y="886236"/>
                </a:lnTo>
                <a:lnTo>
                  <a:pt x="3754210" y="859112"/>
                </a:lnTo>
                <a:lnTo>
                  <a:pt x="3734107" y="832390"/>
                </a:lnTo>
                <a:lnTo>
                  <a:pt x="3713636" y="806072"/>
                </a:lnTo>
                <a:lnTo>
                  <a:pt x="3692800" y="780157"/>
                </a:lnTo>
                <a:lnTo>
                  <a:pt x="3671607" y="754649"/>
                </a:lnTo>
                <a:lnTo>
                  <a:pt x="3650060" y="729549"/>
                </a:lnTo>
                <a:lnTo>
                  <a:pt x="3628167" y="704858"/>
                </a:lnTo>
                <a:lnTo>
                  <a:pt x="3605934" y="680577"/>
                </a:lnTo>
                <a:lnTo>
                  <a:pt x="3583365" y="656709"/>
                </a:lnTo>
                <a:lnTo>
                  <a:pt x="3560467" y="633254"/>
                </a:lnTo>
                <a:lnTo>
                  <a:pt x="3537247" y="610215"/>
                </a:lnTo>
                <a:lnTo>
                  <a:pt x="3513708" y="587593"/>
                </a:lnTo>
                <a:lnTo>
                  <a:pt x="3489858" y="565389"/>
                </a:lnTo>
                <a:lnTo>
                  <a:pt x="3465702" y="543605"/>
                </a:lnTo>
                <a:lnTo>
                  <a:pt x="3441246" y="522243"/>
                </a:lnTo>
                <a:lnTo>
                  <a:pt x="3416495" y="501304"/>
                </a:lnTo>
                <a:lnTo>
                  <a:pt x="3391455" y="480789"/>
                </a:lnTo>
                <a:lnTo>
                  <a:pt x="3366134" y="460700"/>
                </a:lnTo>
                <a:lnTo>
                  <a:pt x="3340536" y="441040"/>
                </a:lnTo>
                <a:lnTo>
                  <a:pt x="3314666" y="421809"/>
                </a:lnTo>
                <a:lnTo>
                  <a:pt x="3288531" y="403008"/>
                </a:lnTo>
                <a:lnTo>
                  <a:pt x="3262136" y="384640"/>
                </a:lnTo>
                <a:lnTo>
                  <a:pt x="3235489" y="366706"/>
                </a:lnTo>
                <a:lnTo>
                  <a:pt x="3208592" y="349207"/>
                </a:lnTo>
                <a:lnTo>
                  <a:pt x="3181455" y="332146"/>
                </a:lnTo>
                <a:lnTo>
                  <a:pt x="3154080" y="315523"/>
                </a:lnTo>
                <a:lnTo>
                  <a:pt x="3126475" y="299340"/>
                </a:lnTo>
                <a:lnTo>
                  <a:pt x="3098647" y="283600"/>
                </a:lnTo>
                <a:lnTo>
                  <a:pt x="3070599" y="268302"/>
                </a:lnTo>
                <a:lnTo>
                  <a:pt x="3042338" y="253449"/>
                </a:lnTo>
                <a:lnTo>
                  <a:pt x="3013870" y="239043"/>
                </a:lnTo>
                <a:lnTo>
                  <a:pt x="2985202" y="225085"/>
                </a:lnTo>
                <a:lnTo>
                  <a:pt x="2956337" y="211577"/>
                </a:lnTo>
                <a:lnTo>
                  <a:pt x="2927283" y="198519"/>
                </a:lnTo>
                <a:lnTo>
                  <a:pt x="2898044" y="185915"/>
                </a:lnTo>
                <a:lnTo>
                  <a:pt x="2868629" y="173764"/>
                </a:lnTo>
                <a:lnTo>
                  <a:pt x="2839041" y="162070"/>
                </a:lnTo>
                <a:lnTo>
                  <a:pt x="2809286" y="150833"/>
                </a:lnTo>
                <a:lnTo>
                  <a:pt x="2779371" y="140055"/>
                </a:lnTo>
                <a:lnTo>
                  <a:pt x="2749302" y="129738"/>
                </a:lnTo>
                <a:lnTo>
                  <a:pt x="2719084" y="119882"/>
                </a:lnTo>
                <a:lnTo>
                  <a:pt x="2688723" y="110491"/>
                </a:lnTo>
                <a:lnTo>
                  <a:pt x="2658224" y="101565"/>
                </a:lnTo>
                <a:lnTo>
                  <a:pt x="2627594" y="93105"/>
                </a:lnTo>
                <a:lnTo>
                  <a:pt x="2596839" y="85114"/>
                </a:lnTo>
                <a:lnTo>
                  <a:pt x="2565964" y="77592"/>
                </a:lnTo>
                <a:lnTo>
                  <a:pt x="2534975" y="70543"/>
                </a:lnTo>
                <a:lnTo>
                  <a:pt x="2503878" y="63966"/>
                </a:lnTo>
                <a:lnTo>
                  <a:pt x="2472679" y="57864"/>
                </a:lnTo>
                <a:lnTo>
                  <a:pt x="2441384" y="52238"/>
                </a:lnTo>
                <a:lnTo>
                  <a:pt x="2409998" y="47090"/>
                </a:lnTo>
                <a:lnTo>
                  <a:pt x="2378527" y="42420"/>
                </a:lnTo>
                <a:lnTo>
                  <a:pt x="2346977" y="38232"/>
                </a:lnTo>
                <a:lnTo>
                  <a:pt x="2315355" y="34527"/>
                </a:lnTo>
                <a:lnTo>
                  <a:pt x="2283665" y="31305"/>
                </a:lnTo>
                <a:lnTo>
                  <a:pt x="2251913" y="28569"/>
                </a:lnTo>
                <a:lnTo>
                  <a:pt x="2220107" y="26320"/>
                </a:lnTo>
                <a:lnTo>
                  <a:pt x="2188250" y="24559"/>
                </a:lnTo>
                <a:lnTo>
                  <a:pt x="2156350" y="23289"/>
                </a:lnTo>
                <a:lnTo>
                  <a:pt x="2124411" y="22510"/>
                </a:lnTo>
                <a:close/>
                <a:moveTo>
                  <a:pt x="2092293" y="0"/>
                </a:moveTo>
                <a:lnTo>
                  <a:pt x="2124607" y="285"/>
                </a:lnTo>
                <a:lnTo>
                  <a:pt x="2156890" y="1069"/>
                </a:lnTo>
                <a:lnTo>
                  <a:pt x="2189133" y="2351"/>
                </a:lnTo>
                <a:lnTo>
                  <a:pt x="2221331" y="4128"/>
                </a:lnTo>
                <a:lnTo>
                  <a:pt x="2253479" y="6398"/>
                </a:lnTo>
                <a:lnTo>
                  <a:pt x="2285571" y="9161"/>
                </a:lnTo>
                <a:lnTo>
                  <a:pt x="2317600" y="12415"/>
                </a:lnTo>
                <a:lnTo>
                  <a:pt x="2349562" y="16158"/>
                </a:lnTo>
                <a:lnTo>
                  <a:pt x="2381450" y="20387"/>
                </a:lnTo>
                <a:lnTo>
                  <a:pt x="2413257" y="25104"/>
                </a:lnTo>
                <a:lnTo>
                  <a:pt x="2444979" y="30305"/>
                </a:lnTo>
                <a:lnTo>
                  <a:pt x="2476609" y="35988"/>
                </a:lnTo>
                <a:lnTo>
                  <a:pt x="2508142" y="42153"/>
                </a:lnTo>
                <a:lnTo>
                  <a:pt x="2539572" y="48797"/>
                </a:lnTo>
                <a:lnTo>
                  <a:pt x="2570892" y="55920"/>
                </a:lnTo>
                <a:lnTo>
                  <a:pt x="2602097" y="63519"/>
                </a:lnTo>
                <a:lnTo>
                  <a:pt x="2633182" y="71593"/>
                </a:lnTo>
                <a:lnTo>
                  <a:pt x="2664139" y="80140"/>
                </a:lnTo>
                <a:lnTo>
                  <a:pt x="2694963" y="89159"/>
                </a:lnTo>
                <a:lnTo>
                  <a:pt x="2725650" y="98649"/>
                </a:lnTo>
                <a:lnTo>
                  <a:pt x="2756192" y="108607"/>
                </a:lnTo>
                <a:lnTo>
                  <a:pt x="2786582" y="119032"/>
                </a:lnTo>
                <a:lnTo>
                  <a:pt x="2816818" y="129923"/>
                </a:lnTo>
                <a:lnTo>
                  <a:pt x="2846890" y="141277"/>
                </a:lnTo>
                <a:lnTo>
                  <a:pt x="2876796" y="153094"/>
                </a:lnTo>
                <a:lnTo>
                  <a:pt x="2906528" y="165372"/>
                </a:lnTo>
                <a:lnTo>
                  <a:pt x="2936080" y="178109"/>
                </a:lnTo>
                <a:lnTo>
                  <a:pt x="2965445" y="191303"/>
                </a:lnTo>
                <a:lnTo>
                  <a:pt x="2994620" y="204955"/>
                </a:lnTo>
                <a:lnTo>
                  <a:pt x="3023597" y="219059"/>
                </a:lnTo>
                <a:lnTo>
                  <a:pt x="3052372" y="233618"/>
                </a:lnTo>
                <a:lnTo>
                  <a:pt x="3080937" y="248627"/>
                </a:lnTo>
                <a:lnTo>
                  <a:pt x="3109287" y="264087"/>
                </a:lnTo>
                <a:lnTo>
                  <a:pt x="3137416" y="279994"/>
                </a:lnTo>
                <a:lnTo>
                  <a:pt x="3165318" y="296348"/>
                </a:lnTo>
                <a:lnTo>
                  <a:pt x="3192988" y="313148"/>
                </a:lnTo>
                <a:lnTo>
                  <a:pt x="3220420" y="330390"/>
                </a:lnTo>
                <a:lnTo>
                  <a:pt x="3247606" y="348075"/>
                </a:lnTo>
                <a:lnTo>
                  <a:pt x="3274543" y="366200"/>
                </a:lnTo>
                <a:lnTo>
                  <a:pt x="3301224" y="384764"/>
                </a:lnTo>
                <a:lnTo>
                  <a:pt x="3327642" y="403765"/>
                </a:lnTo>
                <a:lnTo>
                  <a:pt x="3353793" y="423202"/>
                </a:lnTo>
                <a:lnTo>
                  <a:pt x="3379670" y="443073"/>
                </a:lnTo>
                <a:lnTo>
                  <a:pt x="3405267" y="463376"/>
                </a:lnTo>
                <a:lnTo>
                  <a:pt x="3430579" y="484110"/>
                </a:lnTo>
                <a:lnTo>
                  <a:pt x="3455599" y="505274"/>
                </a:lnTo>
                <a:lnTo>
                  <a:pt x="3480321" y="526865"/>
                </a:lnTo>
                <a:lnTo>
                  <a:pt x="3504740" y="548882"/>
                </a:lnTo>
                <a:lnTo>
                  <a:pt x="3528850" y="571324"/>
                </a:lnTo>
                <a:lnTo>
                  <a:pt x="3552645" y="594189"/>
                </a:lnTo>
                <a:lnTo>
                  <a:pt x="3576120" y="617475"/>
                </a:lnTo>
                <a:lnTo>
                  <a:pt x="3599267" y="641181"/>
                </a:lnTo>
                <a:lnTo>
                  <a:pt x="3622081" y="665305"/>
                </a:lnTo>
                <a:lnTo>
                  <a:pt x="3644557" y="689847"/>
                </a:lnTo>
                <a:lnTo>
                  <a:pt x="3666688" y="714802"/>
                </a:lnTo>
                <a:lnTo>
                  <a:pt x="3688468" y="740171"/>
                </a:lnTo>
                <a:lnTo>
                  <a:pt x="3709893" y="765952"/>
                </a:lnTo>
                <a:lnTo>
                  <a:pt x="3730955" y="792143"/>
                </a:lnTo>
                <a:lnTo>
                  <a:pt x="3751649" y="818743"/>
                </a:lnTo>
                <a:lnTo>
                  <a:pt x="3771969" y="845750"/>
                </a:lnTo>
                <a:lnTo>
                  <a:pt x="3791909" y="873162"/>
                </a:lnTo>
                <a:lnTo>
                  <a:pt x="3811462" y="900978"/>
                </a:lnTo>
                <a:lnTo>
                  <a:pt x="3830624" y="929196"/>
                </a:lnTo>
                <a:lnTo>
                  <a:pt x="3849389" y="957814"/>
                </a:lnTo>
                <a:lnTo>
                  <a:pt x="3867750" y="986831"/>
                </a:lnTo>
                <a:lnTo>
                  <a:pt x="3885701" y="1016246"/>
                </a:lnTo>
                <a:lnTo>
                  <a:pt x="3903283" y="1046134"/>
                </a:lnTo>
                <a:lnTo>
                  <a:pt x="3936790" y="1106401"/>
                </a:lnTo>
                <a:lnTo>
                  <a:pt x="3952741" y="1136808"/>
                </a:lnTo>
                <a:lnTo>
                  <a:pt x="3968147" y="1167367"/>
                </a:lnTo>
                <a:lnTo>
                  <a:pt x="3983006" y="1198070"/>
                </a:lnTo>
                <a:lnTo>
                  <a:pt x="3997320" y="1228911"/>
                </a:lnTo>
                <a:lnTo>
                  <a:pt x="4011093" y="1259884"/>
                </a:lnTo>
                <a:lnTo>
                  <a:pt x="4024324" y="1290984"/>
                </a:lnTo>
                <a:lnTo>
                  <a:pt x="4037015" y="1322205"/>
                </a:lnTo>
                <a:lnTo>
                  <a:pt x="4049170" y="1353539"/>
                </a:lnTo>
                <a:lnTo>
                  <a:pt x="4060788" y="1384983"/>
                </a:lnTo>
                <a:lnTo>
                  <a:pt x="4071870" y="1416530"/>
                </a:lnTo>
                <a:lnTo>
                  <a:pt x="4082420" y="1448172"/>
                </a:lnTo>
                <a:lnTo>
                  <a:pt x="4092438" y="1479907"/>
                </a:lnTo>
                <a:lnTo>
                  <a:pt x="4101925" y="1511727"/>
                </a:lnTo>
                <a:lnTo>
                  <a:pt x="4110885" y="1543625"/>
                </a:lnTo>
                <a:lnTo>
                  <a:pt x="4119317" y="1575597"/>
                </a:lnTo>
                <a:lnTo>
                  <a:pt x="4127224" y="1607636"/>
                </a:lnTo>
                <a:lnTo>
                  <a:pt x="4134606" y="1639736"/>
                </a:lnTo>
                <a:lnTo>
                  <a:pt x="4141467" y="1671893"/>
                </a:lnTo>
                <a:lnTo>
                  <a:pt x="4147807" y="1704098"/>
                </a:lnTo>
                <a:lnTo>
                  <a:pt x="4153628" y="1736348"/>
                </a:lnTo>
                <a:lnTo>
                  <a:pt x="4158932" y="1768635"/>
                </a:lnTo>
                <a:lnTo>
                  <a:pt x="4163719" y="1800955"/>
                </a:lnTo>
                <a:lnTo>
                  <a:pt x="4167992" y="1833300"/>
                </a:lnTo>
                <a:lnTo>
                  <a:pt x="4171751" y="1865665"/>
                </a:lnTo>
                <a:lnTo>
                  <a:pt x="4175000" y="1898045"/>
                </a:lnTo>
                <a:lnTo>
                  <a:pt x="4177740" y="1930433"/>
                </a:lnTo>
                <a:lnTo>
                  <a:pt x="4179971" y="1962824"/>
                </a:lnTo>
                <a:lnTo>
                  <a:pt x="4181696" y="1995210"/>
                </a:lnTo>
                <a:lnTo>
                  <a:pt x="4182916" y="2027589"/>
                </a:lnTo>
                <a:lnTo>
                  <a:pt x="4183632" y="2059952"/>
                </a:lnTo>
                <a:lnTo>
                  <a:pt x="4183847" y="2092293"/>
                </a:lnTo>
                <a:lnTo>
                  <a:pt x="4183560" y="2124608"/>
                </a:lnTo>
                <a:lnTo>
                  <a:pt x="4182776" y="2156890"/>
                </a:lnTo>
                <a:lnTo>
                  <a:pt x="4181495" y="2189133"/>
                </a:lnTo>
                <a:lnTo>
                  <a:pt x="4179718" y="2221331"/>
                </a:lnTo>
                <a:lnTo>
                  <a:pt x="4177447" y="2253480"/>
                </a:lnTo>
                <a:lnTo>
                  <a:pt x="4174685" y="2285571"/>
                </a:lnTo>
                <a:lnTo>
                  <a:pt x="4171431" y="2317600"/>
                </a:lnTo>
                <a:lnTo>
                  <a:pt x="4167689" y="2349562"/>
                </a:lnTo>
                <a:lnTo>
                  <a:pt x="4163458" y="2381450"/>
                </a:lnTo>
                <a:lnTo>
                  <a:pt x="4158742" y="2413257"/>
                </a:lnTo>
                <a:lnTo>
                  <a:pt x="4153541" y="2444979"/>
                </a:lnTo>
                <a:lnTo>
                  <a:pt x="4147857" y="2476610"/>
                </a:lnTo>
                <a:lnTo>
                  <a:pt x="4141694" y="2508142"/>
                </a:lnTo>
                <a:lnTo>
                  <a:pt x="4135049" y="2539572"/>
                </a:lnTo>
                <a:lnTo>
                  <a:pt x="4127926" y="2570892"/>
                </a:lnTo>
                <a:lnTo>
                  <a:pt x="4120327" y="2602097"/>
                </a:lnTo>
                <a:lnTo>
                  <a:pt x="4112253" y="2633182"/>
                </a:lnTo>
                <a:lnTo>
                  <a:pt x="4103706" y="2664139"/>
                </a:lnTo>
                <a:lnTo>
                  <a:pt x="4094686" y="2694964"/>
                </a:lnTo>
                <a:lnTo>
                  <a:pt x="4085197" y="2725649"/>
                </a:lnTo>
                <a:lnTo>
                  <a:pt x="4075239" y="2756191"/>
                </a:lnTo>
                <a:lnTo>
                  <a:pt x="4064814" y="2786583"/>
                </a:lnTo>
                <a:lnTo>
                  <a:pt x="4053924" y="2816818"/>
                </a:lnTo>
                <a:lnTo>
                  <a:pt x="4042569" y="2846891"/>
                </a:lnTo>
                <a:lnTo>
                  <a:pt x="4030752" y="2876796"/>
                </a:lnTo>
                <a:lnTo>
                  <a:pt x="4018474" y="2906528"/>
                </a:lnTo>
                <a:lnTo>
                  <a:pt x="4005737" y="2936079"/>
                </a:lnTo>
                <a:lnTo>
                  <a:pt x="3992542" y="2965446"/>
                </a:lnTo>
                <a:lnTo>
                  <a:pt x="3978892" y="2994620"/>
                </a:lnTo>
                <a:lnTo>
                  <a:pt x="3964786" y="3023597"/>
                </a:lnTo>
                <a:lnTo>
                  <a:pt x="3950228" y="3052371"/>
                </a:lnTo>
                <a:lnTo>
                  <a:pt x="3935219" y="3080936"/>
                </a:lnTo>
                <a:lnTo>
                  <a:pt x="3919760" y="3109287"/>
                </a:lnTo>
                <a:lnTo>
                  <a:pt x="3903851" y="3137417"/>
                </a:lnTo>
                <a:lnTo>
                  <a:pt x="3887498" y="3165319"/>
                </a:lnTo>
                <a:lnTo>
                  <a:pt x="3870698" y="3192988"/>
                </a:lnTo>
                <a:lnTo>
                  <a:pt x="3853456" y="3220420"/>
                </a:lnTo>
                <a:lnTo>
                  <a:pt x="3835771" y="3247607"/>
                </a:lnTo>
                <a:lnTo>
                  <a:pt x="3817646" y="3274544"/>
                </a:lnTo>
                <a:lnTo>
                  <a:pt x="3799082" y="3301224"/>
                </a:lnTo>
                <a:lnTo>
                  <a:pt x="3780081" y="3327642"/>
                </a:lnTo>
                <a:lnTo>
                  <a:pt x="3760645" y="3353793"/>
                </a:lnTo>
                <a:lnTo>
                  <a:pt x="3740773" y="3379670"/>
                </a:lnTo>
                <a:lnTo>
                  <a:pt x="3720470" y="3405267"/>
                </a:lnTo>
                <a:lnTo>
                  <a:pt x="3699736" y="3430579"/>
                </a:lnTo>
                <a:lnTo>
                  <a:pt x="3678572" y="3455599"/>
                </a:lnTo>
                <a:lnTo>
                  <a:pt x="3656981" y="3480321"/>
                </a:lnTo>
                <a:lnTo>
                  <a:pt x="3634964" y="3504740"/>
                </a:lnTo>
                <a:lnTo>
                  <a:pt x="3612522" y="3528851"/>
                </a:lnTo>
                <a:lnTo>
                  <a:pt x="3589657" y="3552646"/>
                </a:lnTo>
                <a:lnTo>
                  <a:pt x="3566371" y="3576120"/>
                </a:lnTo>
                <a:lnTo>
                  <a:pt x="3542665" y="3599267"/>
                </a:lnTo>
                <a:lnTo>
                  <a:pt x="3518541" y="3622081"/>
                </a:lnTo>
                <a:lnTo>
                  <a:pt x="3494000" y="3644557"/>
                </a:lnTo>
                <a:lnTo>
                  <a:pt x="3469043" y="3666688"/>
                </a:lnTo>
                <a:lnTo>
                  <a:pt x="3443675" y="3688469"/>
                </a:lnTo>
                <a:lnTo>
                  <a:pt x="3417894" y="3709893"/>
                </a:lnTo>
                <a:lnTo>
                  <a:pt x="3391703" y="3730955"/>
                </a:lnTo>
                <a:lnTo>
                  <a:pt x="3365102" y="3751649"/>
                </a:lnTo>
                <a:lnTo>
                  <a:pt x="3338096" y="3771969"/>
                </a:lnTo>
                <a:lnTo>
                  <a:pt x="3310685" y="3791908"/>
                </a:lnTo>
                <a:lnTo>
                  <a:pt x="3282868" y="3811462"/>
                </a:lnTo>
                <a:lnTo>
                  <a:pt x="3254650" y="3830624"/>
                </a:lnTo>
                <a:lnTo>
                  <a:pt x="3226032" y="3849389"/>
                </a:lnTo>
                <a:lnTo>
                  <a:pt x="3197015" y="3867750"/>
                </a:lnTo>
                <a:lnTo>
                  <a:pt x="3167600" y="3885700"/>
                </a:lnTo>
                <a:lnTo>
                  <a:pt x="3137712" y="3903282"/>
                </a:lnTo>
                <a:lnTo>
                  <a:pt x="3077445" y="3936790"/>
                </a:lnTo>
                <a:lnTo>
                  <a:pt x="3047037" y="3952741"/>
                </a:lnTo>
                <a:lnTo>
                  <a:pt x="3016478" y="3968147"/>
                </a:lnTo>
                <a:lnTo>
                  <a:pt x="2985776" y="3983005"/>
                </a:lnTo>
                <a:lnTo>
                  <a:pt x="2954935" y="3997320"/>
                </a:lnTo>
                <a:lnTo>
                  <a:pt x="2923962" y="4011093"/>
                </a:lnTo>
                <a:lnTo>
                  <a:pt x="2892862" y="4024324"/>
                </a:lnTo>
                <a:lnTo>
                  <a:pt x="2861641" y="4037016"/>
                </a:lnTo>
                <a:lnTo>
                  <a:pt x="2830307" y="4049169"/>
                </a:lnTo>
                <a:lnTo>
                  <a:pt x="2798863" y="4060787"/>
                </a:lnTo>
                <a:lnTo>
                  <a:pt x="2767316" y="4071870"/>
                </a:lnTo>
                <a:lnTo>
                  <a:pt x="2735672" y="4082419"/>
                </a:lnTo>
                <a:lnTo>
                  <a:pt x="2703939" y="4092437"/>
                </a:lnTo>
                <a:lnTo>
                  <a:pt x="2672120" y="4101925"/>
                </a:lnTo>
                <a:lnTo>
                  <a:pt x="2640221" y="4110884"/>
                </a:lnTo>
                <a:lnTo>
                  <a:pt x="2608248" y="4119316"/>
                </a:lnTo>
                <a:lnTo>
                  <a:pt x="2576209" y="4127224"/>
                </a:lnTo>
                <a:lnTo>
                  <a:pt x="2544110" y="4134606"/>
                </a:lnTo>
                <a:lnTo>
                  <a:pt x="2511953" y="4141468"/>
                </a:lnTo>
                <a:lnTo>
                  <a:pt x="2479747" y="4147807"/>
                </a:lnTo>
                <a:lnTo>
                  <a:pt x="2447498" y="4153628"/>
                </a:lnTo>
                <a:lnTo>
                  <a:pt x="2415211" y="4158932"/>
                </a:lnTo>
                <a:lnTo>
                  <a:pt x="2382892" y="4163718"/>
                </a:lnTo>
                <a:lnTo>
                  <a:pt x="2350546" y="4167992"/>
                </a:lnTo>
                <a:lnTo>
                  <a:pt x="2318181" y="4171752"/>
                </a:lnTo>
                <a:lnTo>
                  <a:pt x="2285801" y="4175001"/>
                </a:lnTo>
                <a:lnTo>
                  <a:pt x="2253413" y="4177740"/>
                </a:lnTo>
                <a:lnTo>
                  <a:pt x="2221022" y="4179971"/>
                </a:lnTo>
                <a:lnTo>
                  <a:pt x="2188635" y="4181696"/>
                </a:lnTo>
                <a:lnTo>
                  <a:pt x="2156257" y="4182916"/>
                </a:lnTo>
                <a:lnTo>
                  <a:pt x="2123894" y="4183632"/>
                </a:lnTo>
                <a:lnTo>
                  <a:pt x="2091554" y="4183847"/>
                </a:lnTo>
                <a:lnTo>
                  <a:pt x="2059238" y="4183561"/>
                </a:lnTo>
                <a:lnTo>
                  <a:pt x="2026956" y="4182777"/>
                </a:lnTo>
                <a:lnTo>
                  <a:pt x="1994713" y="4181496"/>
                </a:lnTo>
                <a:lnTo>
                  <a:pt x="1962514" y="4179718"/>
                </a:lnTo>
                <a:lnTo>
                  <a:pt x="1930367" y="4177448"/>
                </a:lnTo>
                <a:lnTo>
                  <a:pt x="1898275" y="4174685"/>
                </a:lnTo>
                <a:lnTo>
                  <a:pt x="1866246" y="4171432"/>
                </a:lnTo>
                <a:lnTo>
                  <a:pt x="1834284" y="4167689"/>
                </a:lnTo>
                <a:lnTo>
                  <a:pt x="1802396" y="4163458"/>
                </a:lnTo>
                <a:lnTo>
                  <a:pt x="1770589" y="4158742"/>
                </a:lnTo>
                <a:lnTo>
                  <a:pt x="1738867" y="4153541"/>
                </a:lnTo>
                <a:lnTo>
                  <a:pt x="1707237" y="4147858"/>
                </a:lnTo>
                <a:lnTo>
                  <a:pt x="1675704" y="4141693"/>
                </a:lnTo>
                <a:lnTo>
                  <a:pt x="1644274" y="4135049"/>
                </a:lnTo>
                <a:lnTo>
                  <a:pt x="1612953" y="4127926"/>
                </a:lnTo>
                <a:lnTo>
                  <a:pt x="1581749" y="4120327"/>
                </a:lnTo>
                <a:lnTo>
                  <a:pt x="1550664" y="4112252"/>
                </a:lnTo>
                <a:lnTo>
                  <a:pt x="1519707" y="4103706"/>
                </a:lnTo>
                <a:lnTo>
                  <a:pt x="1488883" y="4094687"/>
                </a:lnTo>
                <a:lnTo>
                  <a:pt x="1458196" y="4085198"/>
                </a:lnTo>
                <a:lnTo>
                  <a:pt x="1427654" y="4075239"/>
                </a:lnTo>
                <a:lnTo>
                  <a:pt x="1397263" y="4064813"/>
                </a:lnTo>
                <a:lnTo>
                  <a:pt x="1367028" y="4053923"/>
                </a:lnTo>
                <a:lnTo>
                  <a:pt x="1336955" y="4042569"/>
                </a:lnTo>
                <a:lnTo>
                  <a:pt x="1307049" y="4030752"/>
                </a:lnTo>
                <a:lnTo>
                  <a:pt x="1277319" y="4018474"/>
                </a:lnTo>
                <a:lnTo>
                  <a:pt x="1247766" y="4005737"/>
                </a:lnTo>
                <a:lnTo>
                  <a:pt x="1218401" y="3992542"/>
                </a:lnTo>
                <a:lnTo>
                  <a:pt x="1189226" y="3978892"/>
                </a:lnTo>
                <a:lnTo>
                  <a:pt x="1160248" y="3964787"/>
                </a:lnTo>
                <a:lnTo>
                  <a:pt x="1131474" y="3950229"/>
                </a:lnTo>
                <a:lnTo>
                  <a:pt x="1102909" y="3935218"/>
                </a:lnTo>
                <a:lnTo>
                  <a:pt x="1074559" y="3919760"/>
                </a:lnTo>
                <a:lnTo>
                  <a:pt x="1046430" y="3903851"/>
                </a:lnTo>
                <a:lnTo>
                  <a:pt x="1018528" y="3887498"/>
                </a:lnTo>
                <a:lnTo>
                  <a:pt x="990857" y="3870698"/>
                </a:lnTo>
                <a:lnTo>
                  <a:pt x="963426" y="3853456"/>
                </a:lnTo>
                <a:lnTo>
                  <a:pt x="936239" y="3835771"/>
                </a:lnTo>
                <a:lnTo>
                  <a:pt x="909302" y="3817646"/>
                </a:lnTo>
                <a:lnTo>
                  <a:pt x="882622" y="3799082"/>
                </a:lnTo>
                <a:lnTo>
                  <a:pt x="856203" y="3780080"/>
                </a:lnTo>
                <a:lnTo>
                  <a:pt x="830053" y="3760644"/>
                </a:lnTo>
                <a:lnTo>
                  <a:pt x="804176" y="3740774"/>
                </a:lnTo>
                <a:lnTo>
                  <a:pt x="778579" y="3720469"/>
                </a:lnTo>
                <a:lnTo>
                  <a:pt x="753267" y="3699736"/>
                </a:lnTo>
                <a:lnTo>
                  <a:pt x="728247" y="3678572"/>
                </a:lnTo>
                <a:lnTo>
                  <a:pt x="703524" y="3656981"/>
                </a:lnTo>
                <a:lnTo>
                  <a:pt x="679106" y="3634964"/>
                </a:lnTo>
                <a:lnTo>
                  <a:pt x="654996" y="3612522"/>
                </a:lnTo>
                <a:lnTo>
                  <a:pt x="631201" y="3589657"/>
                </a:lnTo>
                <a:lnTo>
                  <a:pt x="607726" y="3566370"/>
                </a:lnTo>
                <a:lnTo>
                  <a:pt x="584579" y="3542665"/>
                </a:lnTo>
                <a:lnTo>
                  <a:pt x="561765" y="3518541"/>
                </a:lnTo>
                <a:lnTo>
                  <a:pt x="539289" y="3493999"/>
                </a:lnTo>
                <a:lnTo>
                  <a:pt x="517158" y="3469044"/>
                </a:lnTo>
                <a:lnTo>
                  <a:pt x="495377" y="3443675"/>
                </a:lnTo>
                <a:lnTo>
                  <a:pt x="473953" y="3417893"/>
                </a:lnTo>
                <a:lnTo>
                  <a:pt x="452891" y="3391703"/>
                </a:lnTo>
                <a:lnTo>
                  <a:pt x="432197" y="3365102"/>
                </a:lnTo>
                <a:lnTo>
                  <a:pt x="411877" y="3338096"/>
                </a:lnTo>
                <a:lnTo>
                  <a:pt x="391937" y="3310684"/>
                </a:lnTo>
                <a:lnTo>
                  <a:pt x="372384" y="3282868"/>
                </a:lnTo>
                <a:lnTo>
                  <a:pt x="353222" y="3254650"/>
                </a:lnTo>
                <a:lnTo>
                  <a:pt x="334457" y="3226031"/>
                </a:lnTo>
                <a:lnTo>
                  <a:pt x="316096" y="3197015"/>
                </a:lnTo>
                <a:lnTo>
                  <a:pt x="298145" y="3167600"/>
                </a:lnTo>
                <a:lnTo>
                  <a:pt x="280563" y="3137712"/>
                </a:lnTo>
                <a:lnTo>
                  <a:pt x="247056" y="3077445"/>
                </a:lnTo>
                <a:lnTo>
                  <a:pt x="231104" y="3047037"/>
                </a:lnTo>
                <a:lnTo>
                  <a:pt x="215699" y="3016478"/>
                </a:lnTo>
                <a:lnTo>
                  <a:pt x="200841" y="2985776"/>
                </a:lnTo>
                <a:lnTo>
                  <a:pt x="186526" y="2954935"/>
                </a:lnTo>
                <a:lnTo>
                  <a:pt x="172753" y="2923961"/>
                </a:lnTo>
                <a:lnTo>
                  <a:pt x="159522" y="2892862"/>
                </a:lnTo>
                <a:lnTo>
                  <a:pt x="146830" y="2861641"/>
                </a:lnTo>
                <a:lnTo>
                  <a:pt x="134676" y="2830307"/>
                </a:lnTo>
                <a:lnTo>
                  <a:pt x="123058" y="2798863"/>
                </a:lnTo>
                <a:lnTo>
                  <a:pt x="111976" y="2767316"/>
                </a:lnTo>
                <a:lnTo>
                  <a:pt x="101426" y="2735673"/>
                </a:lnTo>
                <a:lnTo>
                  <a:pt x="91408" y="2703938"/>
                </a:lnTo>
                <a:lnTo>
                  <a:pt x="81921" y="2672119"/>
                </a:lnTo>
                <a:lnTo>
                  <a:pt x="72962" y="2640221"/>
                </a:lnTo>
                <a:lnTo>
                  <a:pt x="64529" y="2608248"/>
                </a:lnTo>
                <a:lnTo>
                  <a:pt x="56622" y="2576210"/>
                </a:lnTo>
                <a:lnTo>
                  <a:pt x="49239" y="2544109"/>
                </a:lnTo>
                <a:lnTo>
                  <a:pt x="42379" y="2511953"/>
                </a:lnTo>
                <a:lnTo>
                  <a:pt x="36039" y="2479747"/>
                </a:lnTo>
                <a:lnTo>
                  <a:pt x="30218" y="2447497"/>
                </a:lnTo>
                <a:lnTo>
                  <a:pt x="24915" y="2415210"/>
                </a:lnTo>
                <a:lnTo>
                  <a:pt x="20127" y="2382891"/>
                </a:lnTo>
                <a:lnTo>
                  <a:pt x="15854" y="2350546"/>
                </a:lnTo>
                <a:lnTo>
                  <a:pt x="12094" y="2318181"/>
                </a:lnTo>
                <a:lnTo>
                  <a:pt x="8845" y="2285801"/>
                </a:lnTo>
                <a:lnTo>
                  <a:pt x="6106" y="2253412"/>
                </a:lnTo>
                <a:lnTo>
                  <a:pt x="3875" y="2221022"/>
                </a:lnTo>
                <a:lnTo>
                  <a:pt x="2150" y="2188635"/>
                </a:lnTo>
                <a:lnTo>
                  <a:pt x="930" y="2156257"/>
                </a:lnTo>
                <a:lnTo>
                  <a:pt x="214" y="2123895"/>
                </a:lnTo>
                <a:lnTo>
                  <a:pt x="0" y="2091553"/>
                </a:lnTo>
                <a:lnTo>
                  <a:pt x="285" y="2059238"/>
                </a:lnTo>
                <a:lnTo>
                  <a:pt x="1070" y="2026956"/>
                </a:lnTo>
                <a:lnTo>
                  <a:pt x="2351" y="1994713"/>
                </a:lnTo>
                <a:lnTo>
                  <a:pt x="4128" y="1962514"/>
                </a:lnTo>
                <a:lnTo>
                  <a:pt x="6398" y="1930367"/>
                </a:lnTo>
                <a:lnTo>
                  <a:pt x="9161" y="1898275"/>
                </a:lnTo>
                <a:lnTo>
                  <a:pt x="12415" y="1866245"/>
                </a:lnTo>
                <a:lnTo>
                  <a:pt x="16157" y="1834284"/>
                </a:lnTo>
                <a:lnTo>
                  <a:pt x="20388" y="1802397"/>
                </a:lnTo>
                <a:lnTo>
                  <a:pt x="25104" y="1770589"/>
                </a:lnTo>
                <a:lnTo>
                  <a:pt x="30305" y="1738867"/>
                </a:lnTo>
                <a:lnTo>
                  <a:pt x="35988" y="1707236"/>
                </a:lnTo>
                <a:lnTo>
                  <a:pt x="42153" y="1675704"/>
                </a:lnTo>
                <a:lnTo>
                  <a:pt x="48797" y="1644274"/>
                </a:lnTo>
                <a:lnTo>
                  <a:pt x="55920" y="1612954"/>
                </a:lnTo>
                <a:lnTo>
                  <a:pt x="63519" y="1581749"/>
                </a:lnTo>
                <a:lnTo>
                  <a:pt x="71593" y="1550665"/>
                </a:lnTo>
                <a:lnTo>
                  <a:pt x="80140" y="1519707"/>
                </a:lnTo>
                <a:lnTo>
                  <a:pt x="89159" y="1488882"/>
                </a:lnTo>
                <a:lnTo>
                  <a:pt x="98649" y="1458196"/>
                </a:lnTo>
                <a:lnTo>
                  <a:pt x="108606" y="1427654"/>
                </a:lnTo>
                <a:lnTo>
                  <a:pt x="119032" y="1397263"/>
                </a:lnTo>
                <a:lnTo>
                  <a:pt x="129922" y="1367028"/>
                </a:lnTo>
                <a:lnTo>
                  <a:pt x="141277" y="1336955"/>
                </a:lnTo>
                <a:lnTo>
                  <a:pt x="153094" y="1307050"/>
                </a:lnTo>
                <a:lnTo>
                  <a:pt x="165372" y="1277318"/>
                </a:lnTo>
                <a:lnTo>
                  <a:pt x="178109" y="1247766"/>
                </a:lnTo>
                <a:lnTo>
                  <a:pt x="191304" y="1218400"/>
                </a:lnTo>
                <a:lnTo>
                  <a:pt x="204954" y="1189226"/>
                </a:lnTo>
                <a:lnTo>
                  <a:pt x="219059" y="1160249"/>
                </a:lnTo>
                <a:lnTo>
                  <a:pt x="233617" y="1131474"/>
                </a:lnTo>
                <a:lnTo>
                  <a:pt x="248627" y="1102909"/>
                </a:lnTo>
                <a:lnTo>
                  <a:pt x="264087" y="1074559"/>
                </a:lnTo>
                <a:lnTo>
                  <a:pt x="279994" y="1046430"/>
                </a:lnTo>
                <a:lnTo>
                  <a:pt x="296348" y="1018527"/>
                </a:lnTo>
                <a:lnTo>
                  <a:pt x="313147" y="990858"/>
                </a:lnTo>
                <a:lnTo>
                  <a:pt x="330391" y="963426"/>
                </a:lnTo>
                <a:lnTo>
                  <a:pt x="348075" y="936239"/>
                </a:lnTo>
                <a:lnTo>
                  <a:pt x="366200" y="909302"/>
                </a:lnTo>
                <a:lnTo>
                  <a:pt x="384763" y="882622"/>
                </a:lnTo>
                <a:lnTo>
                  <a:pt x="403765" y="856203"/>
                </a:lnTo>
                <a:lnTo>
                  <a:pt x="423201" y="830053"/>
                </a:lnTo>
                <a:lnTo>
                  <a:pt x="443073" y="804176"/>
                </a:lnTo>
                <a:lnTo>
                  <a:pt x="463376" y="778579"/>
                </a:lnTo>
                <a:lnTo>
                  <a:pt x="484110" y="753268"/>
                </a:lnTo>
                <a:lnTo>
                  <a:pt x="505274" y="728247"/>
                </a:lnTo>
                <a:lnTo>
                  <a:pt x="526865" y="703525"/>
                </a:lnTo>
                <a:lnTo>
                  <a:pt x="548882" y="679105"/>
                </a:lnTo>
                <a:lnTo>
                  <a:pt x="571324" y="654995"/>
                </a:lnTo>
                <a:lnTo>
                  <a:pt x="594188" y="631200"/>
                </a:lnTo>
                <a:lnTo>
                  <a:pt x="617475" y="607726"/>
                </a:lnTo>
                <a:lnTo>
                  <a:pt x="641182" y="584579"/>
                </a:lnTo>
                <a:lnTo>
                  <a:pt x="665306" y="561765"/>
                </a:lnTo>
                <a:lnTo>
                  <a:pt x="689846" y="539289"/>
                </a:lnTo>
                <a:lnTo>
                  <a:pt x="714803" y="517158"/>
                </a:lnTo>
                <a:lnTo>
                  <a:pt x="740172" y="495377"/>
                </a:lnTo>
                <a:lnTo>
                  <a:pt x="765952" y="473953"/>
                </a:lnTo>
                <a:lnTo>
                  <a:pt x="792143" y="452891"/>
                </a:lnTo>
                <a:lnTo>
                  <a:pt x="818744" y="432197"/>
                </a:lnTo>
                <a:lnTo>
                  <a:pt x="845750" y="411878"/>
                </a:lnTo>
                <a:lnTo>
                  <a:pt x="873161" y="391938"/>
                </a:lnTo>
                <a:lnTo>
                  <a:pt x="900977" y="372384"/>
                </a:lnTo>
                <a:lnTo>
                  <a:pt x="929196" y="353221"/>
                </a:lnTo>
                <a:lnTo>
                  <a:pt x="957814" y="334457"/>
                </a:lnTo>
                <a:lnTo>
                  <a:pt x="986831" y="316096"/>
                </a:lnTo>
                <a:lnTo>
                  <a:pt x="1016246" y="298145"/>
                </a:lnTo>
                <a:lnTo>
                  <a:pt x="1046134" y="280563"/>
                </a:lnTo>
                <a:lnTo>
                  <a:pt x="1106401" y="247056"/>
                </a:lnTo>
                <a:lnTo>
                  <a:pt x="1136809" y="231104"/>
                </a:lnTo>
                <a:lnTo>
                  <a:pt x="1167367" y="215700"/>
                </a:lnTo>
                <a:lnTo>
                  <a:pt x="1198069" y="200841"/>
                </a:lnTo>
                <a:lnTo>
                  <a:pt x="1228911" y="186526"/>
                </a:lnTo>
                <a:lnTo>
                  <a:pt x="1259884" y="172754"/>
                </a:lnTo>
                <a:lnTo>
                  <a:pt x="1290984" y="159522"/>
                </a:lnTo>
                <a:lnTo>
                  <a:pt x="1322204" y="146830"/>
                </a:lnTo>
                <a:lnTo>
                  <a:pt x="1353539" y="134676"/>
                </a:lnTo>
                <a:lnTo>
                  <a:pt x="1384983" y="123059"/>
                </a:lnTo>
                <a:lnTo>
                  <a:pt x="1416530" y="111976"/>
                </a:lnTo>
                <a:lnTo>
                  <a:pt x="1448173" y="101426"/>
                </a:lnTo>
                <a:lnTo>
                  <a:pt x="1479907" y="91409"/>
                </a:lnTo>
                <a:lnTo>
                  <a:pt x="1511726" y="81921"/>
                </a:lnTo>
                <a:lnTo>
                  <a:pt x="1543625" y="72961"/>
                </a:lnTo>
                <a:lnTo>
                  <a:pt x="1575597" y="64529"/>
                </a:lnTo>
                <a:lnTo>
                  <a:pt x="1607637" y="56622"/>
                </a:lnTo>
                <a:lnTo>
                  <a:pt x="1639736" y="49239"/>
                </a:lnTo>
                <a:lnTo>
                  <a:pt x="1671892" y="42379"/>
                </a:lnTo>
                <a:lnTo>
                  <a:pt x="1704099" y="36039"/>
                </a:lnTo>
                <a:lnTo>
                  <a:pt x="1736348" y="30218"/>
                </a:lnTo>
                <a:lnTo>
                  <a:pt x="1768635" y="24914"/>
                </a:lnTo>
                <a:lnTo>
                  <a:pt x="1800954" y="20127"/>
                </a:lnTo>
                <a:lnTo>
                  <a:pt x="1833300" y="15854"/>
                </a:lnTo>
                <a:lnTo>
                  <a:pt x="1865665" y="12094"/>
                </a:lnTo>
                <a:lnTo>
                  <a:pt x="1898044" y="8845"/>
                </a:lnTo>
                <a:lnTo>
                  <a:pt x="1930432" y="6106"/>
                </a:lnTo>
                <a:lnTo>
                  <a:pt x="1962824" y="3875"/>
                </a:lnTo>
                <a:lnTo>
                  <a:pt x="1995211" y="2150"/>
                </a:lnTo>
                <a:lnTo>
                  <a:pt x="2027588" y="931"/>
                </a:lnTo>
                <a:lnTo>
                  <a:pt x="2059951" y="214"/>
                </a:lnTo>
                <a:close/>
              </a:path>
            </a:pathLst>
          </a:custGeom>
          <a:gradFill>
            <a:gsLst>
              <a:gs pos="82000">
                <a:srgbClr val="239DFF"/>
              </a:gs>
              <a:gs pos="0">
                <a:srgbClr val="2092ED"/>
              </a:gs>
            </a:gsLst>
            <a:lin ang="5400000" scaled="1"/>
          </a:gradFill>
          <a:ln w="127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bldLvl="0" animBg="1"/>
      <p:bldP spid="1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ï$1ídè"/>
          <p:cNvGrpSpPr/>
          <p:nvPr/>
        </p:nvGrpSpPr>
        <p:grpSpPr>
          <a:xfrm>
            <a:off x="4393709" y="1923011"/>
            <a:ext cx="3431086" cy="3431078"/>
            <a:chOff x="4393857" y="1916832"/>
            <a:chExt cx="3431086" cy="3431078"/>
          </a:xfrm>
        </p:grpSpPr>
        <p:sp>
          <p:nvSpPr>
            <p:cNvPr id="9" name="淘宝-想搞设计PPT(倒卖必究)-9"/>
            <p:cNvSpPr/>
            <p:nvPr/>
          </p:nvSpPr>
          <p:spPr bwMode="auto">
            <a:xfrm>
              <a:off x="4393857" y="1916832"/>
              <a:ext cx="1712808" cy="1712806"/>
            </a:xfrm>
            <a:custGeom>
              <a:avLst/>
              <a:gdLst/>
              <a:ahLst/>
              <a:cxnLst>
                <a:cxn ang="0">
                  <a:pos x="421" y="0"/>
                </a:cxn>
                <a:cxn ang="0">
                  <a:pos x="0" y="421"/>
                </a:cxn>
                <a:cxn ang="0">
                  <a:pos x="421" y="421"/>
                </a:cxn>
                <a:cxn ang="0">
                  <a:pos x="421" y="0"/>
                </a:cxn>
              </a:cxnLst>
              <a:rect l="0" t="0" r="r" b="b"/>
              <a:pathLst>
                <a:path w="421" h="421">
                  <a:moveTo>
                    <a:pt x="421" y="0"/>
                  </a:moveTo>
                  <a:cubicBezTo>
                    <a:pt x="188" y="0"/>
                    <a:pt x="0" y="189"/>
                    <a:pt x="0" y="421"/>
                  </a:cubicBezTo>
                  <a:cubicBezTo>
                    <a:pt x="421" y="421"/>
                    <a:pt x="421" y="421"/>
                    <a:pt x="421" y="421"/>
                  </a:cubicBezTo>
                  <a:lnTo>
                    <a:pt x="421" y="0"/>
                  </a:lnTo>
                  <a:close/>
                </a:path>
              </a:pathLst>
            </a:custGeom>
            <a:solidFill>
              <a:srgbClr val="E6EEF5"/>
            </a:solidFill>
            <a:ln w="3810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淘宝-想搞设计PPT(倒卖必究)-10"/>
            <p:cNvSpPr/>
            <p:nvPr/>
          </p:nvSpPr>
          <p:spPr bwMode="auto">
            <a:xfrm>
              <a:off x="4393857" y="3629634"/>
              <a:ext cx="1712808" cy="1718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1" y="422"/>
                </a:cxn>
                <a:cxn ang="0">
                  <a:pos x="421" y="0"/>
                </a:cxn>
                <a:cxn ang="0">
                  <a:pos x="0" y="0"/>
                </a:cxn>
              </a:cxnLst>
              <a:rect l="0" t="0" r="r" b="b"/>
              <a:pathLst>
                <a:path w="421" h="422">
                  <a:moveTo>
                    <a:pt x="0" y="0"/>
                  </a:moveTo>
                  <a:cubicBezTo>
                    <a:pt x="0" y="233"/>
                    <a:pt x="188" y="422"/>
                    <a:pt x="421" y="422"/>
                  </a:cubicBezTo>
                  <a:cubicBezTo>
                    <a:pt x="421" y="0"/>
                    <a:pt x="421" y="0"/>
                    <a:pt x="4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EF5"/>
            </a:solidFill>
            <a:ln w="3810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淘宝-想搞设计PPT(倒卖必究)-11"/>
            <p:cNvSpPr/>
            <p:nvPr/>
          </p:nvSpPr>
          <p:spPr bwMode="auto">
            <a:xfrm>
              <a:off x="6106665" y="1916832"/>
              <a:ext cx="1718278" cy="1712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21"/>
                </a:cxn>
                <a:cxn ang="0">
                  <a:pos x="422" y="421"/>
                </a:cxn>
                <a:cxn ang="0">
                  <a:pos x="0" y="0"/>
                </a:cxn>
              </a:cxnLst>
              <a:rect l="0" t="0" r="r" b="b"/>
              <a:pathLst>
                <a:path w="422" h="42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422" y="421"/>
                    <a:pt x="422" y="421"/>
                    <a:pt x="422" y="421"/>
                  </a:cubicBezTo>
                  <a:cubicBezTo>
                    <a:pt x="422" y="189"/>
                    <a:pt x="233" y="0"/>
                    <a:pt x="0" y="0"/>
                  </a:cubicBezTo>
                  <a:close/>
                </a:path>
              </a:pathLst>
            </a:custGeom>
            <a:solidFill>
              <a:srgbClr val="E6EEF5"/>
            </a:solidFill>
            <a:ln w="3810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淘宝-想搞设计PPT(倒卖必究)-12"/>
            <p:cNvSpPr/>
            <p:nvPr/>
          </p:nvSpPr>
          <p:spPr bwMode="auto">
            <a:xfrm>
              <a:off x="6106665" y="3629634"/>
              <a:ext cx="1718278" cy="1718276"/>
            </a:xfrm>
            <a:custGeom>
              <a:avLst/>
              <a:gdLst/>
              <a:ahLst/>
              <a:cxnLst>
                <a:cxn ang="0">
                  <a:pos x="0" y="422"/>
                </a:cxn>
                <a:cxn ang="0">
                  <a:pos x="0" y="422"/>
                </a:cxn>
                <a:cxn ang="0">
                  <a:pos x="422" y="0"/>
                </a:cxn>
                <a:cxn ang="0">
                  <a:pos x="0" y="0"/>
                </a:cxn>
                <a:cxn ang="0">
                  <a:pos x="0" y="422"/>
                </a:cxn>
              </a:cxnLst>
              <a:rect l="0" t="0" r="r" b="b"/>
              <a:pathLst>
                <a:path w="422" h="422">
                  <a:moveTo>
                    <a:pt x="0" y="422"/>
                  </a:moveTo>
                  <a:cubicBezTo>
                    <a:pt x="0" y="422"/>
                    <a:pt x="0" y="422"/>
                    <a:pt x="0" y="422"/>
                  </a:cubicBezTo>
                  <a:cubicBezTo>
                    <a:pt x="233" y="422"/>
                    <a:pt x="422" y="233"/>
                    <a:pt x="4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22"/>
                  </a:lnTo>
                  <a:close/>
                </a:path>
              </a:pathLst>
            </a:custGeom>
            <a:solidFill>
              <a:srgbClr val="E6EEF5"/>
            </a:solidFill>
            <a:ln w="3810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淘宝-想搞设计PPT(倒卖必究)-13"/>
            <p:cNvSpPr/>
            <p:nvPr/>
          </p:nvSpPr>
          <p:spPr bwMode="auto">
            <a:xfrm>
              <a:off x="5318664" y="2841635"/>
              <a:ext cx="1581475" cy="1581472"/>
            </a:xfrm>
            <a:custGeom>
              <a:avLst/>
              <a:gdLst/>
              <a:ahLst/>
              <a:cxnLst>
                <a:cxn ang="0">
                  <a:pos x="384" y="155"/>
                </a:cxn>
                <a:cxn ang="0">
                  <a:pos x="255" y="10"/>
                </a:cxn>
                <a:cxn ang="0">
                  <a:pos x="205" y="1"/>
                </a:cxn>
                <a:cxn ang="0">
                  <a:pos x="155" y="4"/>
                </a:cxn>
                <a:cxn ang="0">
                  <a:pos x="10" y="134"/>
                </a:cxn>
                <a:cxn ang="0">
                  <a:pos x="1" y="183"/>
                </a:cxn>
                <a:cxn ang="0">
                  <a:pos x="4" y="234"/>
                </a:cxn>
                <a:cxn ang="0">
                  <a:pos x="134" y="379"/>
                </a:cxn>
                <a:cxn ang="0">
                  <a:pos x="183" y="388"/>
                </a:cxn>
                <a:cxn ang="0">
                  <a:pos x="234" y="384"/>
                </a:cxn>
                <a:cxn ang="0">
                  <a:pos x="379" y="255"/>
                </a:cxn>
                <a:cxn ang="0">
                  <a:pos x="388" y="205"/>
                </a:cxn>
                <a:cxn ang="0">
                  <a:pos x="384" y="155"/>
                </a:cxn>
              </a:cxnLst>
              <a:rect l="0" t="0" r="r" b="b"/>
              <a:pathLst>
                <a:path w="389" h="389">
                  <a:moveTo>
                    <a:pt x="384" y="155"/>
                  </a:moveTo>
                  <a:cubicBezTo>
                    <a:pt x="370" y="87"/>
                    <a:pt x="321" y="32"/>
                    <a:pt x="255" y="10"/>
                  </a:cubicBezTo>
                  <a:cubicBezTo>
                    <a:pt x="239" y="5"/>
                    <a:pt x="222" y="2"/>
                    <a:pt x="205" y="1"/>
                  </a:cubicBezTo>
                  <a:cubicBezTo>
                    <a:pt x="188" y="0"/>
                    <a:pt x="171" y="1"/>
                    <a:pt x="155" y="4"/>
                  </a:cubicBezTo>
                  <a:cubicBezTo>
                    <a:pt x="87" y="18"/>
                    <a:pt x="31" y="68"/>
                    <a:pt x="10" y="134"/>
                  </a:cubicBezTo>
                  <a:cubicBezTo>
                    <a:pt x="5" y="150"/>
                    <a:pt x="1" y="166"/>
                    <a:pt x="1" y="183"/>
                  </a:cubicBezTo>
                  <a:cubicBezTo>
                    <a:pt x="0" y="201"/>
                    <a:pt x="1" y="218"/>
                    <a:pt x="4" y="234"/>
                  </a:cubicBezTo>
                  <a:cubicBezTo>
                    <a:pt x="18" y="302"/>
                    <a:pt x="68" y="357"/>
                    <a:pt x="134" y="379"/>
                  </a:cubicBezTo>
                  <a:cubicBezTo>
                    <a:pt x="149" y="384"/>
                    <a:pt x="166" y="387"/>
                    <a:pt x="183" y="388"/>
                  </a:cubicBezTo>
                  <a:cubicBezTo>
                    <a:pt x="201" y="389"/>
                    <a:pt x="217" y="388"/>
                    <a:pt x="234" y="384"/>
                  </a:cubicBezTo>
                  <a:cubicBezTo>
                    <a:pt x="301" y="370"/>
                    <a:pt x="357" y="321"/>
                    <a:pt x="379" y="255"/>
                  </a:cubicBezTo>
                  <a:cubicBezTo>
                    <a:pt x="384" y="239"/>
                    <a:pt x="387" y="223"/>
                    <a:pt x="388" y="205"/>
                  </a:cubicBezTo>
                  <a:cubicBezTo>
                    <a:pt x="389" y="188"/>
                    <a:pt x="388" y="171"/>
                    <a:pt x="384" y="155"/>
                  </a:cubicBezTo>
                  <a:close/>
                </a:path>
              </a:pathLst>
            </a:custGeom>
            <a:solidFill>
              <a:srgbClr val="F7F7F7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输入标题</a:t>
              </a:r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>
              <a:off x="4906749" y="2506107"/>
              <a:ext cx="571996" cy="571996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6740056" y="2506107"/>
              <a:ext cx="571996" cy="571996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6740056" y="4186639"/>
              <a:ext cx="571996" cy="571996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淘宝-想搞设计PPT(倒卖必究)-17"/>
            <p:cNvSpPr/>
            <p:nvPr/>
          </p:nvSpPr>
          <p:spPr>
            <a:xfrm>
              <a:off x="4906749" y="4186639"/>
              <a:ext cx="571996" cy="571996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23543" y="3615691"/>
            <a:ext cx="9336249" cy="45719"/>
            <a:chOff x="670718" y="3399564"/>
            <a:chExt cx="10848182" cy="0"/>
          </a:xfrm>
        </p:grpSpPr>
        <p:cxnSp>
          <p:nvCxnSpPr>
            <p:cNvPr id="19" name="淘宝-想搞设计PPT(倒卖必究)-19"/>
            <p:cNvCxnSpPr/>
            <p:nvPr/>
          </p:nvCxnSpPr>
          <p:spPr>
            <a:xfrm>
              <a:off x="670718" y="3399564"/>
              <a:ext cx="2815282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淘宝-想搞设计PPT(倒卖必究)-20"/>
            <p:cNvCxnSpPr/>
            <p:nvPr/>
          </p:nvCxnSpPr>
          <p:spPr>
            <a:xfrm>
              <a:off x="8703618" y="3399564"/>
              <a:ext cx="2815282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淘宝-想搞设计PPT(倒卖必究)-21"/>
          <p:cNvSpPr txBox="1"/>
          <p:nvPr/>
        </p:nvSpPr>
        <p:spPr>
          <a:xfrm>
            <a:off x="1421168" y="2538623"/>
            <a:ext cx="2849963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淘宝-想搞设计PPT(倒卖必究)-22"/>
          <p:cNvSpPr txBox="1"/>
          <p:nvPr/>
        </p:nvSpPr>
        <p:spPr>
          <a:xfrm>
            <a:off x="1421168" y="4022375"/>
            <a:ext cx="2849963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8264097" y="2538623"/>
            <a:ext cx="2829866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淘宝-想搞设计PPT(倒卖必究)-24"/>
          <p:cNvSpPr txBox="1"/>
          <p:nvPr/>
        </p:nvSpPr>
        <p:spPr>
          <a:xfrm>
            <a:off x="8264097" y="4022375"/>
            <a:ext cx="2829866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1414624" y="4967660"/>
            <a:ext cx="2185612" cy="37082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8267600" y="1923011"/>
            <a:ext cx="2185612" cy="37082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1414623" y="1927797"/>
            <a:ext cx="2185612" cy="37082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8267600" y="4967659"/>
            <a:ext cx="2185612" cy="37082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9" name="淘宝-想搞设计PPT(倒卖必究)-29"/>
          <p:cNvSpPr/>
          <p:nvPr/>
        </p:nvSpPr>
        <p:spPr>
          <a:xfrm flipH="1">
            <a:off x="4953724" y="2544368"/>
            <a:ext cx="524873" cy="507831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淘宝-想搞设计PPT(倒卖必究)-30"/>
          <p:cNvSpPr/>
          <p:nvPr/>
        </p:nvSpPr>
        <p:spPr>
          <a:xfrm flipH="1">
            <a:off x="6780638" y="2544368"/>
            <a:ext cx="524873" cy="507831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 flipH="1">
            <a:off x="6777342" y="4211517"/>
            <a:ext cx="524873" cy="507831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淘宝-想搞设计PPT(倒卖必究)-32"/>
          <p:cNvSpPr/>
          <p:nvPr/>
        </p:nvSpPr>
        <p:spPr>
          <a:xfrm flipH="1">
            <a:off x="4942798" y="4218313"/>
            <a:ext cx="524873" cy="507831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defRPr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2B1782-0B54-7557-F549-BF8D39CEBFEB}"/>
              </a:ext>
            </a:extLst>
          </p:cNvPr>
          <p:cNvGrpSpPr/>
          <p:nvPr/>
        </p:nvGrpSpPr>
        <p:grpSpPr>
          <a:xfrm>
            <a:off x="0" y="48649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BBD6C3F-E2E7-6A56-B674-F37B9E6DBC86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EE336F78-8093-CB8B-51AE-B8AAEBC69543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0AFA027C-B79F-3BFA-39AF-62FF68E26E5E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741B1F84-F5D2-EEED-E70B-AF3923A27917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0C7F6C28-7288-DAB2-A0D5-F25C09D15634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研究思路</a:t>
                </a:r>
              </a:p>
            </p:txBody>
          </p:sp>
          <p:cxnSp>
            <p:nvCxn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C4AA4F60-0BD9-BB5D-A609-A295CDA993AB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D4C6F809-0A76-63B0-AEFA-28EB625D1FBC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A6499033-1518-2B68-50A7-B77D504BB675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616A36FC-2C6C-96E1-5EBC-30E5177A9EE7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6984B894-0106-FFC4-C773-8DC1C5B3D02E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淘宝-想搞设计PPT(倒卖必究)-41">
                <a:extLst>
                  <a:ext uri="{FF2B5EF4-FFF2-40B4-BE49-F238E27FC236}">
                    <a16:creationId xmlns:a16="http://schemas.microsoft.com/office/drawing/2014/main" id="{A713F155-56A5-42BC-7744-6C2EA960B87C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7" name="Picture 56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3" name="淘宝-想搞设计PPT(倒卖必究)-43">
                <a:extLst>
                  <a:ext uri="{FF2B5EF4-FFF2-40B4-BE49-F238E27FC236}">
                    <a16:creationId xmlns:a16="http://schemas.microsoft.com/office/drawing/2014/main" id="{25E3B99F-1B34-1F1E-D5A6-D3A010570F54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51F0A382-CB33-3EC7-B12A-18BE7B8BC68C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930144" y="1671569"/>
            <a:ext cx="4687192" cy="379240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请您在此处输入相关小标题</a:t>
            </a:r>
          </a:p>
        </p:txBody>
      </p:sp>
      <p:sp>
        <p:nvSpPr>
          <p:cNvPr id="9" name="淘宝-想搞设计PPT(倒卖必究)-9"/>
          <p:cNvSpPr txBox="1"/>
          <p:nvPr/>
        </p:nvSpPr>
        <p:spPr>
          <a:xfrm>
            <a:off x="6921435" y="5328386"/>
            <a:ext cx="4392105" cy="74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6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点击输入标题点击输入相关标题。点击输入标题点击输入相关标题。点击输入相关标题。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051420" y="1274196"/>
            <a:ext cx="3944892" cy="3821540"/>
            <a:chOff x="6049672" y="1409387"/>
            <a:chExt cx="4328089" cy="4192755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6049672" y="1409387"/>
              <a:ext cx="3140233" cy="3565343"/>
            </a:xfrm>
            <a:custGeom>
              <a:avLst/>
              <a:gdLst>
                <a:gd name="connsiteX0" fmla="*/ 1315117 w 1359050"/>
                <a:gd name="connsiteY0" fmla="*/ 695411 h 1543032"/>
                <a:gd name="connsiteX1" fmla="*/ 131731 w 1359050"/>
                <a:gd name="connsiteY1" fmla="*/ 11897 h 1543032"/>
                <a:gd name="connsiteX2" fmla="*/ 0 w 1359050"/>
                <a:gd name="connsiteY2" fmla="*/ 88002 h 1543032"/>
                <a:gd name="connsiteX3" fmla="*/ 0 w 1359050"/>
                <a:gd name="connsiteY3" fmla="*/ 1455030 h 1543032"/>
                <a:gd name="connsiteX4" fmla="*/ 131731 w 1359050"/>
                <a:gd name="connsiteY4" fmla="*/ 1531135 h 1543032"/>
                <a:gd name="connsiteX5" fmla="*/ 1315117 w 1359050"/>
                <a:gd name="connsiteY5" fmla="*/ 847621 h 1543032"/>
                <a:gd name="connsiteX6" fmla="*/ 1315117 w 1359050"/>
                <a:gd name="connsiteY6" fmla="*/ 695411 h 1543032"/>
                <a:gd name="connsiteX7" fmla="*/ 1315117 w 1359050"/>
                <a:gd name="connsiteY7" fmla="*/ 695411 h 154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50" h="1543032">
                  <a:moveTo>
                    <a:pt x="1315117" y="695411"/>
                  </a:moveTo>
                  <a:lnTo>
                    <a:pt x="131731" y="11897"/>
                  </a:lnTo>
                  <a:cubicBezTo>
                    <a:pt x="73247" y="-21916"/>
                    <a:pt x="0" y="20375"/>
                    <a:pt x="0" y="88002"/>
                  </a:cubicBezTo>
                  <a:lnTo>
                    <a:pt x="0" y="1455030"/>
                  </a:lnTo>
                  <a:cubicBezTo>
                    <a:pt x="0" y="1522658"/>
                    <a:pt x="73247" y="1564949"/>
                    <a:pt x="131731" y="1531135"/>
                  </a:cubicBezTo>
                  <a:lnTo>
                    <a:pt x="1315117" y="847621"/>
                  </a:lnTo>
                  <a:cubicBezTo>
                    <a:pt x="1373696" y="813807"/>
                    <a:pt x="1373696" y="729225"/>
                    <a:pt x="1315117" y="695411"/>
                  </a:cubicBezTo>
                  <a:lnTo>
                    <a:pt x="1315117" y="695411"/>
                  </a:lnTo>
                  <a:close/>
                </a:path>
              </a:pathLst>
            </a:cu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淘宝-想搞设计PPT(倒卖必究)-12"/>
            <p:cNvSpPr/>
            <p:nvPr/>
          </p:nvSpPr>
          <p:spPr>
            <a:xfrm>
              <a:off x="8350392" y="3300317"/>
              <a:ext cx="2027369" cy="2301825"/>
            </a:xfrm>
            <a:custGeom>
              <a:avLst/>
              <a:gdLst>
                <a:gd name="connsiteX0" fmla="*/ 1315117 w 1359050"/>
                <a:gd name="connsiteY0" fmla="*/ 695411 h 1543032"/>
                <a:gd name="connsiteX1" fmla="*/ 131731 w 1359050"/>
                <a:gd name="connsiteY1" fmla="*/ 11897 h 1543032"/>
                <a:gd name="connsiteX2" fmla="*/ 0 w 1359050"/>
                <a:gd name="connsiteY2" fmla="*/ 88002 h 1543032"/>
                <a:gd name="connsiteX3" fmla="*/ 0 w 1359050"/>
                <a:gd name="connsiteY3" fmla="*/ 1455030 h 1543032"/>
                <a:gd name="connsiteX4" fmla="*/ 131731 w 1359050"/>
                <a:gd name="connsiteY4" fmla="*/ 1531135 h 1543032"/>
                <a:gd name="connsiteX5" fmla="*/ 1315117 w 1359050"/>
                <a:gd name="connsiteY5" fmla="*/ 847621 h 1543032"/>
                <a:gd name="connsiteX6" fmla="*/ 1315117 w 1359050"/>
                <a:gd name="connsiteY6" fmla="*/ 695411 h 1543032"/>
                <a:gd name="connsiteX7" fmla="*/ 1315117 w 1359050"/>
                <a:gd name="connsiteY7" fmla="*/ 695411 h 154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50" h="1543032">
                  <a:moveTo>
                    <a:pt x="1315117" y="695411"/>
                  </a:moveTo>
                  <a:lnTo>
                    <a:pt x="131731" y="11897"/>
                  </a:lnTo>
                  <a:cubicBezTo>
                    <a:pt x="73247" y="-21916"/>
                    <a:pt x="0" y="20375"/>
                    <a:pt x="0" y="88002"/>
                  </a:cubicBezTo>
                  <a:lnTo>
                    <a:pt x="0" y="1455030"/>
                  </a:lnTo>
                  <a:cubicBezTo>
                    <a:pt x="0" y="1522658"/>
                    <a:pt x="73247" y="1564949"/>
                    <a:pt x="131731" y="1531135"/>
                  </a:cubicBezTo>
                  <a:lnTo>
                    <a:pt x="1315117" y="847621"/>
                  </a:lnTo>
                  <a:cubicBezTo>
                    <a:pt x="1373696" y="813807"/>
                    <a:pt x="1373696" y="729225"/>
                    <a:pt x="1315117" y="695411"/>
                  </a:cubicBezTo>
                  <a:lnTo>
                    <a:pt x="1315117" y="695411"/>
                  </a:lnTo>
                  <a:close/>
                </a:path>
              </a:pathLst>
            </a:cu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淘宝-想搞设计PPT(倒卖必究)-13"/>
            <p:cNvSpPr txBox="1"/>
            <p:nvPr/>
          </p:nvSpPr>
          <p:spPr>
            <a:xfrm>
              <a:off x="6513367" y="3233948"/>
              <a:ext cx="1780265" cy="44136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 anchorCtr="0">
              <a:spAutoFit/>
            </a:bodyPr>
            <a:lstStyle/>
            <a:p>
              <a:pPr lvl="0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4" name="淘宝-想搞设计PPT(倒卖必究)-14"/>
            <p:cNvSpPr txBox="1"/>
            <p:nvPr/>
          </p:nvSpPr>
          <p:spPr>
            <a:xfrm>
              <a:off x="8450055" y="4493119"/>
              <a:ext cx="1780260" cy="44136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 anchorCtr="0">
              <a:spAutoFit/>
            </a:bodyPr>
            <a:lstStyle/>
            <a:p>
              <a:pPr lvl="0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</a:p>
          </p:txBody>
        </p:sp>
      </p:grpSp>
      <p:sp>
        <p:nvSpPr>
          <p:cNvPr id="15" name="淘宝-想搞设计PPT(倒卖必究)-15"/>
          <p:cNvSpPr/>
          <p:nvPr/>
        </p:nvSpPr>
        <p:spPr>
          <a:xfrm>
            <a:off x="930144" y="2203645"/>
            <a:ext cx="5165856" cy="3844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点击输入标题点击输入相关标题。点击输入标题点击输入相关标题。点击输入标题点击输入相关标题。点击输入标题。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>
              <a:lnSpc>
                <a:spcPct val="16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点击输入标题点击输入相关标题。点击输入标题点击输入相关标题。点击输入标题点击输入相关标题。点击输入标题。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>
              <a:lnSpc>
                <a:spcPct val="16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点击输入标题点击输入相关标题。点击输入标题点击输入相关标题。点击输入标题点击输入相关标题。点击输入标题。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>
              <a:lnSpc>
                <a:spcPct val="16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点击输入标题点击输入相关标题。点击输入标题点击输入相关标题。点击输入标题点击输入相关标题。点击输入标题。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6" name="淘宝-想搞设计PPT(倒卖必究)-16"/>
          <p:cNvSpPr>
            <a:spLocks noChangeAspect="1"/>
          </p:cNvSpPr>
          <p:nvPr/>
        </p:nvSpPr>
        <p:spPr>
          <a:xfrm>
            <a:off x="9367257" y="3524055"/>
            <a:ext cx="520610" cy="501716"/>
          </a:xfrm>
          <a:custGeom>
            <a:avLst/>
            <a:gdLst>
              <a:gd name="connsiteX0" fmla="*/ 62032 w 596327"/>
              <a:gd name="connsiteY0" fmla="*/ 471572 h 574685"/>
              <a:gd name="connsiteX1" fmla="*/ 47689 w 596327"/>
              <a:gd name="connsiteY1" fmla="*/ 485893 h 574685"/>
              <a:gd name="connsiteX2" fmla="*/ 47689 w 596327"/>
              <a:gd name="connsiteY2" fmla="*/ 512746 h 574685"/>
              <a:gd name="connsiteX3" fmla="*/ 62032 w 596327"/>
              <a:gd name="connsiteY3" fmla="*/ 527067 h 574685"/>
              <a:gd name="connsiteX4" fmla="*/ 422752 w 596327"/>
              <a:gd name="connsiteY4" fmla="*/ 527067 h 574685"/>
              <a:gd name="connsiteX5" fmla="*/ 421676 w 596327"/>
              <a:gd name="connsiteY5" fmla="*/ 471572 h 574685"/>
              <a:gd name="connsiteX6" fmla="*/ 146647 w 596327"/>
              <a:gd name="connsiteY6" fmla="*/ 334057 h 574685"/>
              <a:gd name="connsiteX7" fmla="*/ 176754 w 596327"/>
              <a:gd name="connsiteY7" fmla="*/ 334057 h 574685"/>
              <a:gd name="connsiteX8" fmla="*/ 191091 w 596327"/>
              <a:gd name="connsiteY8" fmla="*/ 349090 h 574685"/>
              <a:gd name="connsiteX9" fmla="*/ 191091 w 596327"/>
              <a:gd name="connsiteY9" fmla="*/ 379156 h 574685"/>
              <a:gd name="connsiteX10" fmla="*/ 176754 w 596327"/>
              <a:gd name="connsiteY10" fmla="*/ 393473 h 574685"/>
              <a:gd name="connsiteX11" fmla="*/ 146647 w 596327"/>
              <a:gd name="connsiteY11" fmla="*/ 393473 h 574685"/>
              <a:gd name="connsiteX12" fmla="*/ 132310 w 596327"/>
              <a:gd name="connsiteY12" fmla="*/ 379156 h 574685"/>
              <a:gd name="connsiteX13" fmla="*/ 132310 w 596327"/>
              <a:gd name="connsiteY13" fmla="*/ 348374 h 574685"/>
              <a:gd name="connsiteX14" fmla="*/ 146647 w 596327"/>
              <a:gd name="connsiteY14" fmla="*/ 334057 h 574685"/>
              <a:gd name="connsiteX15" fmla="*/ 371842 w 596327"/>
              <a:gd name="connsiteY15" fmla="*/ 269241 h 574685"/>
              <a:gd name="connsiteX16" fmla="*/ 364671 w 596327"/>
              <a:gd name="connsiteY16" fmla="*/ 276401 h 574685"/>
              <a:gd name="connsiteX17" fmla="*/ 364671 w 596327"/>
              <a:gd name="connsiteY17" fmla="*/ 284994 h 574685"/>
              <a:gd name="connsiteX18" fmla="*/ 371842 w 596327"/>
              <a:gd name="connsiteY18" fmla="*/ 292155 h 574685"/>
              <a:gd name="connsiteX19" fmla="*/ 434953 w 596327"/>
              <a:gd name="connsiteY19" fmla="*/ 292155 h 574685"/>
              <a:gd name="connsiteX20" fmla="*/ 483003 w 596327"/>
              <a:gd name="connsiteY20" fmla="*/ 292155 h 574685"/>
              <a:gd name="connsiteX21" fmla="*/ 536431 w 596327"/>
              <a:gd name="connsiteY21" fmla="*/ 292155 h 574685"/>
              <a:gd name="connsiteX22" fmla="*/ 536072 w 596327"/>
              <a:gd name="connsiteY22" fmla="*/ 269241 h 574685"/>
              <a:gd name="connsiteX23" fmla="*/ 483003 w 596327"/>
              <a:gd name="connsiteY23" fmla="*/ 269241 h 574685"/>
              <a:gd name="connsiteX24" fmla="*/ 434953 w 596327"/>
              <a:gd name="connsiteY24" fmla="*/ 269241 h 574685"/>
              <a:gd name="connsiteX25" fmla="*/ 146647 w 596327"/>
              <a:gd name="connsiteY25" fmla="*/ 230961 h 574685"/>
              <a:gd name="connsiteX26" fmla="*/ 176754 w 596327"/>
              <a:gd name="connsiteY26" fmla="*/ 230961 h 574685"/>
              <a:gd name="connsiteX27" fmla="*/ 191091 w 596327"/>
              <a:gd name="connsiteY27" fmla="*/ 245281 h 574685"/>
              <a:gd name="connsiteX28" fmla="*/ 191091 w 596327"/>
              <a:gd name="connsiteY28" fmla="*/ 275352 h 574685"/>
              <a:gd name="connsiteX29" fmla="*/ 176754 w 596327"/>
              <a:gd name="connsiteY29" fmla="*/ 289671 h 574685"/>
              <a:gd name="connsiteX30" fmla="*/ 146647 w 596327"/>
              <a:gd name="connsiteY30" fmla="*/ 289671 h 574685"/>
              <a:gd name="connsiteX31" fmla="*/ 132310 w 596327"/>
              <a:gd name="connsiteY31" fmla="*/ 275352 h 574685"/>
              <a:gd name="connsiteX32" fmla="*/ 132310 w 596327"/>
              <a:gd name="connsiteY32" fmla="*/ 245281 h 574685"/>
              <a:gd name="connsiteX33" fmla="*/ 146647 w 596327"/>
              <a:gd name="connsiteY33" fmla="*/ 230961 h 574685"/>
              <a:gd name="connsiteX34" fmla="*/ 420248 w 596327"/>
              <a:gd name="connsiteY34" fmla="*/ 175073 h 574685"/>
              <a:gd name="connsiteX35" fmla="*/ 434920 w 596327"/>
              <a:gd name="connsiteY35" fmla="*/ 175073 h 574685"/>
              <a:gd name="connsiteX36" fmla="*/ 435636 w 596327"/>
              <a:gd name="connsiteY36" fmla="*/ 175073 h 574685"/>
              <a:gd name="connsiteX37" fmla="*/ 443151 w 596327"/>
              <a:gd name="connsiteY37" fmla="*/ 182232 h 574685"/>
              <a:gd name="connsiteX38" fmla="*/ 443151 w 596327"/>
              <a:gd name="connsiteY38" fmla="*/ 197623 h 574685"/>
              <a:gd name="connsiteX39" fmla="*/ 435994 w 596327"/>
              <a:gd name="connsiteY39" fmla="*/ 204781 h 574685"/>
              <a:gd name="connsiteX40" fmla="*/ 434920 w 596327"/>
              <a:gd name="connsiteY40" fmla="*/ 204781 h 574685"/>
              <a:gd name="connsiteX41" fmla="*/ 420248 w 596327"/>
              <a:gd name="connsiteY41" fmla="*/ 204781 h 574685"/>
              <a:gd name="connsiteX42" fmla="*/ 413090 w 596327"/>
              <a:gd name="connsiteY42" fmla="*/ 197623 h 574685"/>
              <a:gd name="connsiteX43" fmla="*/ 413090 w 596327"/>
              <a:gd name="connsiteY43" fmla="*/ 182232 h 574685"/>
              <a:gd name="connsiteX44" fmla="*/ 420248 w 596327"/>
              <a:gd name="connsiteY44" fmla="*/ 175073 h 574685"/>
              <a:gd name="connsiteX45" fmla="*/ 146647 w 596327"/>
              <a:gd name="connsiteY45" fmla="*/ 127441 h 574685"/>
              <a:gd name="connsiteX46" fmla="*/ 176754 w 596327"/>
              <a:gd name="connsiteY46" fmla="*/ 127441 h 574685"/>
              <a:gd name="connsiteX47" fmla="*/ 191091 w 596327"/>
              <a:gd name="connsiteY47" fmla="*/ 141778 h 574685"/>
              <a:gd name="connsiteX48" fmla="*/ 191091 w 596327"/>
              <a:gd name="connsiteY48" fmla="*/ 171885 h 574685"/>
              <a:gd name="connsiteX49" fmla="*/ 176754 w 596327"/>
              <a:gd name="connsiteY49" fmla="*/ 186222 h 574685"/>
              <a:gd name="connsiteX50" fmla="*/ 146647 w 596327"/>
              <a:gd name="connsiteY50" fmla="*/ 186222 h 574685"/>
              <a:gd name="connsiteX51" fmla="*/ 132310 w 596327"/>
              <a:gd name="connsiteY51" fmla="*/ 171885 h 574685"/>
              <a:gd name="connsiteX52" fmla="*/ 132310 w 596327"/>
              <a:gd name="connsiteY52" fmla="*/ 141778 h 574685"/>
              <a:gd name="connsiteX53" fmla="*/ 146647 w 596327"/>
              <a:gd name="connsiteY53" fmla="*/ 127441 h 574685"/>
              <a:gd name="connsiteX54" fmla="*/ 420248 w 596327"/>
              <a:gd name="connsiteY54" fmla="*/ 117421 h 574685"/>
              <a:gd name="connsiteX55" fmla="*/ 431699 w 596327"/>
              <a:gd name="connsiteY55" fmla="*/ 117421 h 574685"/>
              <a:gd name="connsiteX56" fmla="*/ 434920 w 596327"/>
              <a:gd name="connsiteY56" fmla="*/ 117421 h 574685"/>
              <a:gd name="connsiteX57" fmla="*/ 435636 w 596327"/>
              <a:gd name="connsiteY57" fmla="*/ 117421 h 574685"/>
              <a:gd name="connsiteX58" fmla="*/ 443151 w 596327"/>
              <a:gd name="connsiteY58" fmla="*/ 124954 h 574685"/>
              <a:gd name="connsiteX59" fmla="*/ 443151 w 596327"/>
              <a:gd name="connsiteY59" fmla="*/ 140378 h 574685"/>
              <a:gd name="connsiteX60" fmla="*/ 435994 w 596327"/>
              <a:gd name="connsiteY60" fmla="*/ 147552 h 574685"/>
              <a:gd name="connsiteX61" fmla="*/ 434920 w 596327"/>
              <a:gd name="connsiteY61" fmla="*/ 147552 h 574685"/>
              <a:gd name="connsiteX62" fmla="*/ 431699 w 596327"/>
              <a:gd name="connsiteY62" fmla="*/ 147552 h 574685"/>
              <a:gd name="connsiteX63" fmla="*/ 420248 w 596327"/>
              <a:gd name="connsiteY63" fmla="*/ 147552 h 574685"/>
              <a:gd name="connsiteX64" fmla="*/ 413090 w 596327"/>
              <a:gd name="connsiteY64" fmla="*/ 140378 h 574685"/>
              <a:gd name="connsiteX65" fmla="*/ 413090 w 596327"/>
              <a:gd name="connsiteY65" fmla="*/ 124595 h 574685"/>
              <a:gd name="connsiteX66" fmla="*/ 420248 w 596327"/>
              <a:gd name="connsiteY66" fmla="*/ 117421 h 574685"/>
              <a:gd name="connsiteX67" fmla="*/ 420249 w 596327"/>
              <a:gd name="connsiteY67" fmla="*/ 60192 h 574685"/>
              <a:gd name="connsiteX68" fmla="*/ 435640 w 596327"/>
              <a:gd name="connsiteY68" fmla="*/ 60192 h 574685"/>
              <a:gd name="connsiteX69" fmla="*/ 442798 w 596327"/>
              <a:gd name="connsiteY69" fmla="*/ 67349 h 574685"/>
              <a:gd name="connsiteX70" fmla="*/ 442798 w 596327"/>
              <a:gd name="connsiteY70" fmla="*/ 71644 h 574685"/>
              <a:gd name="connsiteX71" fmla="*/ 442798 w 596327"/>
              <a:gd name="connsiteY71" fmla="*/ 83096 h 574685"/>
              <a:gd name="connsiteX72" fmla="*/ 435640 w 596327"/>
              <a:gd name="connsiteY72" fmla="*/ 90253 h 574685"/>
              <a:gd name="connsiteX73" fmla="*/ 420249 w 596327"/>
              <a:gd name="connsiteY73" fmla="*/ 90253 h 574685"/>
              <a:gd name="connsiteX74" fmla="*/ 413090 w 596327"/>
              <a:gd name="connsiteY74" fmla="*/ 83096 h 574685"/>
              <a:gd name="connsiteX75" fmla="*/ 413090 w 596327"/>
              <a:gd name="connsiteY75" fmla="*/ 71644 h 574685"/>
              <a:gd name="connsiteX76" fmla="*/ 413090 w 596327"/>
              <a:gd name="connsiteY76" fmla="*/ 67349 h 574685"/>
              <a:gd name="connsiteX77" fmla="*/ 420249 w 596327"/>
              <a:gd name="connsiteY77" fmla="*/ 60192 h 574685"/>
              <a:gd name="connsiteX78" fmla="*/ 391206 w 596327"/>
              <a:gd name="connsiteY78" fmla="*/ 47618 h 574685"/>
              <a:gd name="connsiteX79" fmla="*/ 384034 w 596327"/>
              <a:gd name="connsiteY79" fmla="*/ 54779 h 574685"/>
              <a:gd name="connsiteX80" fmla="*/ 384034 w 596327"/>
              <a:gd name="connsiteY80" fmla="*/ 93088 h 574685"/>
              <a:gd name="connsiteX81" fmla="*/ 384034 w 596327"/>
              <a:gd name="connsiteY81" fmla="*/ 214462 h 574685"/>
              <a:gd name="connsiteX82" fmla="*/ 391206 w 596327"/>
              <a:gd name="connsiteY82" fmla="*/ 221622 h 574685"/>
              <a:gd name="connsiteX83" fmla="*/ 434953 w 596327"/>
              <a:gd name="connsiteY83" fmla="*/ 221622 h 574685"/>
              <a:gd name="connsiteX84" fmla="*/ 483003 w 596327"/>
              <a:gd name="connsiteY84" fmla="*/ 221622 h 574685"/>
              <a:gd name="connsiteX85" fmla="*/ 541093 w 596327"/>
              <a:gd name="connsiteY85" fmla="*/ 221622 h 574685"/>
              <a:gd name="connsiteX86" fmla="*/ 548264 w 596327"/>
              <a:gd name="connsiteY86" fmla="*/ 214462 h 574685"/>
              <a:gd name="connsiteX87" fmla="*/ 548264 w 596327"/>
              <a:gd name="connsiteY87" fmla="*/ 54779 h 574685"/>
              <a:gd name="connsiteX88" fmla="*/ 541093 w 596327"/>
              <a:gd name="connsiteY88" fmla="*/ 47618 h 574685"/>
              <a:gd name="connsiteX89" fmla="*/ 465074 w 596327"/>
              <a:gd name="connsiteY89" fmla="*/ 47618 h 574685"/>
              <a:gd name="connsiteX90" fmla="*/ 28685 w 596327"/>
              <a:gd name="connsiteY90" fmla="*/ 45515 h 574685"/>
              <a:gd name="connsiteX91" fmla="*/ 269643 w 596327"/>
              <a:gd name="connsiteY91" fmla="*/ 45515 h 574685"/>
              <a:gd name="connsiteX92" fmla="*/ 269643 w 596327"/>
              <a:gd name="connsiteY92" fmla="*/ 93133 h 574685"/>
              <a:gd name="connsiteX93" fmla="*/ 110080 w 596327"/>
              <a:gd name="connsiteY93" fmla="*/ 93133 h 574685"/>
              <a:gd name="connsiteX94" fmla="*/ 95737 w 596327"/>
              <a:gd name="connsiteY94" fmla="*/ 107454 h 574685"/>
              <a:gd name="connsiteX95" fmla="*/ 95737 w 596327"/>
              <a:gd name="connsiteY95" fmla="*/ 409991 h 574685"/>
              <a:gd name="connsiteX96" fmla="*/ 110080 w 596327"/>
              <a:gd name="connsiteY96" fmla="*/ 424312 h 574685"/>
              <a:gd name="connsiteX97" fmla="*/ 420601 w 596327"/>
              <a:gd name="connsiteY97" fmla="*/ 424312 h 574685"/>
              <a:gd name="connsiteX98" fmla="*/ 434943 w 596327"/>
              <a:gd name="connsiteY98" fmla="*/ 409991 h 574685"/>
              <a:gd name="connsiteX99" fmla="*/ 434943 w 596327"/>
              <a:gd name="connsiteY99" fmla="*/ 388151 h 574685"/>
              <a:gd name="connsiteX100" fmla="*/ 483350 w 596327"/>
              <a:gd name="connsiteY100" fmla="*/ 388151 h 574685"/>
              <a:gd name="connsiteX101" fmla="*/ 483350 w 596327"/>
              <a:gd name="connsiteY101" fmla="*/ 420016 h 574685"/>
              <a:gd name="connsiteX102" fmla="*/ 483350 w 596327"/>
              <a:gd name="connsiteY102" fmla="*/ 442930 h 574685"/>
              <a:gd name="connsiteX103" fmla="*/ 482991 w 596327"/>
              <a:gd name="connsiteY103" fmla="*/ 452596 h 574685"/>
              <a:gd name="connsiteX104" fmla="*/ 474386 w 596327"/>
              <a:gd name="connsiteY104" fmla="*/ 469424 h 574685"/>
              <a:gd name="connsiteX105" fmla="*/ 467214 w 596327"/>
              <a:gd name="connsiteY105" fmla="*/ 491622 h 574685"/>
              <a:gd name="connsiteX106" fmla="*/ 478689 w 596327"/>
              <a:gd name="connsiteY106" fmla="*/ 537092 h 574685"/>
              <a:gd name="connsiteX107" fmla="*/ 476537 w 596327"/>
              <a:gd name="connsiteY107" fmla="*/ 567166 h 574685"/>
              <a:gd name="connsiteX108" fmla="*/ 457892 w 596327"/>
              <a:gd name="connsiteY108" fmla="*/ 574685 h 574685"/>
              <a:gd name="connsiteX109" fmla="*/ 28685 w 596327"/>
              <a:gd name="connsiteY109" fmla="*/ 574685 h 574685"/>
              <a:gd name="connsiteX110" fmla="*/ 0 w 596327"/>
              <a:gd name="connsiteY110" fmla="*/ 546043 h 574685"/>
              <a:gd name="connsiteX111" fmla="*/ 0 w 596327"/>
              <a:gd name="connsiteY111" fmla="*/ 447226 h 574685"/>
              <a:gd name="connsiteX112" fmla="*/ 0 w 596327"/>
              <a:gd name="connsiteY112" fmla="*/ 74157 h 574685"/>
              <a:gd name="connsiteX113" fmla="*/ 28685 w 596327"/>
              <a:gd name="connsiteY113" fmla="*/ 45515 h 574685"/>
              <a:gd name="connsiteX114" fmla="*/ 331323 w 596327"/>
              <a:gd name="connsiteY114" fmla="*/ 0 h 574685"/>
              <a:gd name="connsiteX115" fmla="*/ 581971 w 596327"/>
              <a:gd name="connsiteY115" fmla="*/ 0 h 574685"/>
              <a:gd name="connsiteX116" fmla="*/ 596314 w 596327"/>
              <a:gd name="connsiteY116" fmla="*/ 14321 h 574685"/>
              <a:gd name="connsiteX117" fmla="*/ 596314 w 596327"/>
              <a:gd name="connsiteY117" fmla="*/ 245969 h 574685"/>
              <a:gd name="connsiteX118" fmla="*/ 591294 w 596327"/>
              <a:gd name="connsiteY118" fmla="*/ 259216 h 574685"/>
              <a:gd name="connsiteX119" fmla="*/ 588066 w 596327"/>
              <a:gd name="connsiteY119" fmla="*/ 263870 h 574685"/>
              <a:gd name="connsiteX120" fmla="*/ 582688 w 596327"/>
              <a:gd name="connsiteY120" fmla="*/ 281056 h 574685"/>
              <a:gd name="connsiteX121" fmla="*/ 590576 w 596327"/>
              <a:gd name="connsiteY121" fmla="*/ 300389 h 574685"/>
              <a:gd name="connsiteX122" fmla="*/ 591294 w 596327"/>
              <a:gd name="connsiteY122" fmla="*/ 330464 h 574685"/>
              <a:gd name="connsiteX123" fmla="*/ 571213 w 596327"/>
              <a:gd name="connsiteY123" fmla="*/ 339773 h 574685"/>
              <a:gd name="connsiteX124" fmla="*/ 483003 w 596327"/>
              <a:gd name="connsiteY124" fmla="*/ 339773 h 574685"/>
              <a:gd name="connsiteX125" fmla="*/ 434953 w 596327"/>
              <a:gd name="connsiteY125" fmla="*/ 339773 h 574685"/>
              <a:gd name="connsiteX126" fmla="*/ 331323 w 596327"/>
              <a:gd name="connsiteY126" fmla="*/ 339773 h 574685"/>
              <a:gd name="connsiteX127" fmla="*/ 316980 w 596327"/>
              <a:gd name="connsiteY127" fmla="*/ 325452 h 574685"/>
              <a:gd name="connsiteX128" fmla="*/ 316980 w 596327"/>
              <a:gd name="connsiteY128" fmla="*/ 245252 h 574685"/>
              <a:gd name="connsiteX129" fmla="*/ 316980 w 596327"/>
              <a:gd name="connsiteY129" fmla="*/ 93088 h 574685"/>
              <a:gd name="connsiteX130" fmla="*/ 316980 w 596327"/>
              <a:gd name="connsiteY130" fmla="*/ 45470 h 574685"/>
              <a:gd name="connsiteX131" fmla="*/ 316980 w 596327"/>
              <a:gd name="connsiteY131" fmla="*/ 14321 h 574685"/>
              <a:gd name="connsiteX132" fmla="*/ 331323 w 596327"/>
              <a:gd name="connsiteY132" fmla="*/ 0 h 57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96327" h="574685">
                <a:moveTo>
                  <a:pt x="62032" y="471572"/>
                </a:moveTo>
                <a:cubicBezTo>
                  <a:pt x="54144" y="471572"/>
                  <a:pt x="47689" y="478017"/>
                  <a:pt x="47689" y="485893"/>
                </a:cubicBezTo>
                <a:lnTo>
                  <a:pt x="47689" y="512746"/>
                </a:lnTo>
                <a:cubicBezTo>
                  <a:pt x="47689" y="520980"/>
                  <a:pt x="54144" y="527067"/>
                  <a:pt x="62032" y="527067"/>
                </a:cubicBezTo>
                <a:lnTo>
                  <a:pt x="422752" y="527067"/>
                </a:lnTo>
                <a:cubicBezTo>
                  <a:pt x="418449" y="511672"/>
                  <a:pt x="416298" y="492338"/>
                  <a:pt x="421676" y="471572"/>
                </a:cubicBezTo>
                <a:close/>
                <a:moveTo>
                  <a:pt x="146647" y="334057"/>
                </a:moveTo>
                <a:lnTo>
                  <a:pt x="176754" y="334057"/>
                </a:lnTo>
                <a:cubicBezTo>
                  <a:pt x="184639" y="334057"/>
                  <a:pt x="191091" y="340500"/>
                  <a:pt x="191091" y="349090"/>
                </a:cubicBezTo>
                <a:lnTo>
                  <a:pt x="191091" y="379156"/>
                </a:lnTo>
                <a:cubicBezTo>
                  <a:pt x="191091" y="387030"/>
                  <a:pt x="184998" y="393473"/>
                  <a:pt x="176754" y="393473"/>
                </a:cubicBezTo>
                <a:lnTo>
                  <a:pt x="146647" y="393473"/>
                </a:lnTo>
                <a:cubicBezTo>
                  <a:pt x="138761" y="393473"/>
                  <a:pt x="132310" y="387030"/>
                  <a:pt x="132310" y="379156"/>
                </a:cubicBezTo>
                <a:lnTo>
                  <a:pt x="132310" y="348374"/>
                </a:lnTo>
                <a:cubicBezTo>
                  <a:pt x="132310" y="340500"/>
                  <a:pt x="138761" y="334057"/>
                  <a:pt x="146647" y="334057"/>
                </a:cubicBezTo>
                <a:close/>
                <a:moveTo>
                  <a:pt x="371842" y="269241"/>
                </a:moveTo>
                <a:cubicBezTo>
                  <a:pt x="368257" y="269241"/>
                  <a:pt x="364671" y="272463"/>
                  <a:pt x="364671" y="276401"/>
                </a:cubicBezTo>
                <a:lnTo>
                  <a:pt x="364671" y="284994"/>
                </a:lnTo>
                <a:cubicBezTo>
                  <a:pt x="364671" y="288932"/>
                  <a:pt x="368257" y="292155"/>
                  <a:pt x="371842" y="292155"/>
                </a:cubicBezTo>
                <a:lnTo>
                  <a:pt x="434953" y="292155"/>
                </a:lnTo>
                <a:lnTo>
                  <a:pt x="483003" y="292155"/>
                </a:lnTo>
                <a:lnTo>
                  <a:pt x="536431" y="292155"/>
                </a:lnTo>
                <a:cubicBezTo>
                  <a:pt x="534997" y="284994"/>
                  <a:pt x="534997" y="277475"/>
                  <a:pt x="536072" y="269241"/>
                </a:cubicBezTo>
                <a:lnTo>
                  <a:pt x="483003" y="269241"/>
                </a:lnTo>
                <a:lnTo>
                  <a:pt x="434953" y="269241"/>
                </a:lnTo>
                <a:close/>
                <a:moveTo>
                  <a:pt x="146647" y="230961"/>
                </a:moveTo>
                <a:lnTo>
                  <a:pt x="176754" y="230961"/>
                </a:lnTo>
                <a:cubicBezTo>
                  <a:pt x="184998" y="230961"/>
                  <a:pt x="191091" y="237405"/>
                  <a:pt x="191091" y="245281"/>
                </a:cubicBezTo>
                <a:lnTo>
                  <a:pt x="191091" y="275352"/>
                </a:lnTo>
                <a:cubicBezTo>
                  <a:pt x="191091" y="283585"/>
                  <a:pt x="184998" y="289671"/>
                  <a:pt x="176754" y="289671"/>
                </a:cubicBezTo>
                <a:lnTo>
                  <a:pt x="146647" y="289671"/>
                </a:lnTo>
                <a:cubicBezTo>
                  <a:pt x="138761" y="289671"/>
                  <a:pt x="132310" y="283585"/>
                  <a:pt x="132310" y="275352"/>
                </a:cubicBezTo>
                <a:lnTo>
                  <a:pt x="132310" y="245281"/>
                </a:lnTo>
                <a:cubicBezTo>
                  <a:pt x="132310" y="237405"/>
                  <a:pt x="138761" y="230961"/>
                  <a:pt x="146647" y="230961"/>
                </a:cubicBezTo>
                <a:close/>
                <a:moveTo>
                  <a:pt x="420248" y="175073"/>
                </a:moveTo>
                <a:lnTo>
                  <a:pt x="434920" y="175073"/>
                </a:lnTo>
                <a:lnTo>
                  <a:pt x="435636" y="175073"/>
                </a:lnTo>
                <a:cubicBezTo>
                  <a:pt x="439930" y="175073"/>
                  <a:pt x="442793" y="177936"/>
                  <a:pt x="443151" y="182232"/>
                </a:cubicBezTo>
                <a:lnTo>
                  <a:pt x="443151" y="197623"/>
                </a:lnTo>
                <a:cubicBezTo>
                  <a:pt x="443151" y="201560"/>
                  <a:pt x="439930" y="204781"/>
                  <a:pt x="435994" y="204781"/>
                </a:cubicBezTo>
                <a:lnTo>
                  <a:pt x="434920" y="204781"/>
                </a:lnTo>
                <a:lnTo>
                  <a:pt x="420248" y="204781"/>
                </a:lnTo>
                <a:cubicBezTo>
                  <a:pt x="416311" y="204781"/>
                  <a:pt x="413090" y="201560"/>
                  <a:pt x="413090" y="197623"/>
                </a:cubicBezTo>
                <a:lnTo>
                  <a:pt x="413090" y="182232"/>
                </a:lnTo>
                <a:cubicBezTo>
                  <a:pt x="413090" y="178652"/>
                  <a:pt x="416311" y="175073"/>
                  <a:pt x="420248" y="175073"/>
                </a:cubicBezTo>
                <a:close/>
                <a:moveTo>
                  <a:pt x="146647" y="127441"/>
                </a:moveTo>
                <a:lnTo>
                  <a:pt x="176754" y="127441"/>
                </a:lnTo>
                <a:cubicBezTo>
                  <a:pt x="184998" y="127441"/>
                  <a:pt x="191091" y="133534"/>
                  <a:pt x="191091" y="141778"/>
                </a:cubicBezTo>
                <a:lnTo>
                  <a:pt x="191091" y="171885"/>
                </a:lnTo>
                <a:cubicBezTo>
                  <a:pt x="191091" y="180129"/>
                  <a:pt x="184998" y="186222"/>
                  <a:pt x="176754" y="186222"/>
                </a:cubicBezTo>
                <a:lnTo>
                  <a:pt x="146647" y="186222"/>
                </a:lnTo>
                <a:cubicBezTo>
                  <a:pt x="138761" y="186222"/>
                  <a:pt x="132310" y="180129"/>
                  <a:pt x="132310" y="171885"/>
                </a:cubicBezTo>
                <a:lnTo>
                  <a:pt x="132310" y="141778"/>
                </a:lnTo>
                <a:cubicBezTo>
                  <a:pt x="132310" y="133534"/>
                  <a:pt x="138761" y="127441"/>
                  <a:pt x="146647" y="127441"/>
                </a:cubicBezTo>
                <a:close/>
                <a:moveTo>
                  <a:pt x="420248" y="117421"/>
                </a:moveTo>
                <a:lnTo>
                  <a:pt x="431699" y="117421"/>
                </a:lnTo>
                <a:lnTo>
                  <a:pt x="434920" y="117421"/>
                </a:lnTo>
                <a:lnTo>
                  <a:pt x="435636" y="117421"/>
                </a:lnTo>
                <a:cubicBezTo>
                  <a:pt x="439930" y="117421"/>
                  <a:pt x="442793" y="120649"/>
                  <a:pt x="443151" y="124954"/>
                </a:cubicBezTo>
                <a:lnTo>
                  <a:pt x="443151" y="140378"/>
                </a:lnTo>
                <a:cubicBezTo>
                  <a:pt x="443151" y="144324"/>
                  <a:pt x="439930" y="147552"/>
                  <a:pt x="435994" y="147552"/>
                </a:cubicBezTo>
                <a:lnTo>
                  <a:pt x="434920" y="147552"/>
                </a:lnTo>
                <a:lnTo>
                  <a:pt x="431699" y="147552"/>
                </a:lnTo>
                <a:lnTo>
                  <a:pt x="420248" y="147552"/>
                </a:lnTo>
                <a:cubicBezTo>
                  <a:pt x="416311" y="147552"/>
                  <a:pt x="413090" y="144324"/>
                  <a:pt x="413090" y="140378"/>
                </a:cubicBezTo>
                <a:lnTo>
                  <a:pt x="413090" y="124595"/>
                </a:lnTo>
                <a:cubicBezTo>
                  <a:pt x="413090" y="120649"/>
                  <a:pt x="416311" y="117421"/>
                  <a:pt x="420248" y="117421"/>
                </a:cubicBezTo>
                <a:close/>
                <a:moveTo>
                  <a:pt x="420249" y="60192"/>
                </a:moveTo>
                <a:lnTo>
                  <a:pt x="435640" y="60192"/>
                </a:lnTo>
                <a:cubicBezTo>
                  <a:pt x="439935" y="60192"/>
                  <a:pt x="442798" y="63413"/>
                  <a:pt x="442798" y="67349"/>
                </a:cubicBezTo>
                <a:lnTo>
                  <a:pt x="442798" y="71644"/>
                </a:lnTo>
                <a:lnTo>
                  <a:pt x="442798" y="83096"/>
                </a:lnTo>
                <a:cubicBezTo>
                  <a:pt x="442798" y="87032"/>
                  <a:pt x="439219" y="90253"/>
                  <a:pt x="435640" y="90253"/>
                </a:cubicBezTo>
                <a:lnTo>
                  <a:pt x="420249" y="90253"/>
                </a:lnTo>
                <a:cubicBezTo>
                  <a:pt x="416312" y="90253"/>
                  <a:pt x="413090" y="87032"/>
                  <a:pt x="413090" y="83096"/>
                </a:cubicBezTo>
                <a:lnTo>
                  <a:pt x="413090" y="71644"/>
                </a:lnTo>
                <a:lnTo>
                  <a:pt x="413090" y="67349"/>
                </a:lnTo>
                <a:cubicBezTo>
                  <a:pt x="413090" y="63413"/>
                  <a:pt x="416312" y="60192"/>
                  <a:pt x="420249" y="60192"/>
                </a:cubicBezTo>
                <a:close/>
                <a:moveTo>
                  <a:pt x="391206" y="47618"/>
                </a:moveTo>
                <a:cubicBezTo>
                  <a:pt x="387261" y="47618"/>
                  <a:pt x="384034" y="51199"/>
                  <a:pt x="384034" y="54779"/>
                </a:cubicBezTo>
                <a:lnTo>
                  <a:pt x="384034" y="93088"/>
                </a:lnTo>
                <a:lnTo>
                  <a:pt x="384034" y="214462"/>
                </a:lnTo>
                <a:cubicBezTo>
                  <a:pt x="384034" y="218042"/>
                  <a:pt x="387261" y="221622"/>
                  <a:pt x="391206" y="221622"/>
                </a:cubicBezTo>
                <a:lnTo>
                  <a:pt x="434953" y="221622"/>
                </a:lnTo>
                <a:lnTo>
                  <a:pt x="483003" y="221622"/>
                </a:lnTo>
                <a:lnTo>
                  <a:pt x="541093" y="221622"/>
                </a:lnTo>
                <a:cubicBezTo>
                  <a:pt x="545037" y="221622"/>
                  <a:pt x="548264" y="218042"/>
                  <a:pt x="548264" y="214462"/>
                </a:cubicBezTo>
                <a:lnTo>
                  <a:pt x="548264" y="54779"/>
                </a:lnTo>
                <a:cubicBezTo>
                  <a:pt x="548264" y="51199"/>
                  <a:pt x="545037" y="47618"/>
                  <a:pt x="541093" y="47618"/>
                </a:cubicBezTo>
                <a:lnTo>
                  <a:pt x="465074" y="47618"/>
                </a:lnTo>
                <a:close/>
                <a:moveTo>
                  <a:pt x="28685" y="45515"/>
                </a:moveTo>
                <a:lnTo>
                  <a:pt x="269643" y="45515"/>
                </a:lnTo>
                <a:lnTo>
                  <a:pt x="269643" y="93133"/>
                </a:lnTo>
                <a:lnTo>
                  <a:pt x="110080" y="93133"/>
                </a:lnTo>
                <a:cubicBezTo>
                  <a:pt x="101833" y="93133"/>
                  <a:pt x="95737" y="99220"/>
                  <a:pt x="95737" y="107454"/>
                </a:cubicBezTo>
                <a:lnTo>
                  <a:pt x="95737" y="409991"/>
                </a:lnTo>
                <a:cubicBezTo>
                  <a:pt x="95737" y="418225"/>
                  <a:pt x="101833" y="424312"/>
                  <a:pt x="110080" y="424312"/>
                </a:cubicBezTo>
                <a:lnTo>
                  <a:pt x="420601" y="424312"/>
                </a:lnTo>
                <a:cubicBezTo>
                  <a:pt x="428848" y="424312"/>
                  <a:pt x="434943" y="418225"/>
                  <a:pt x="434943" y="409991"/>
                </a:cubicBezTo>
                <a:lnTo>
                  <a:pt x="434943" y="388151"/>
                </a:lnTo>
                <a:lnTo>
                  <a:pt x="483350" y="388151"/>
                </a:lnTo>
                <a:lnTo>
                  <a:pt x="483350" y="420016"/>
                </a:lnTo>
                <a:lnTo>
                  <a:pt x="483350" y="442930"/>
                </a:lnTo>
                <a:cubicBezTo>
                  <a:pt x="483350" y="446510"/>
                  <a:pt x="483709" y="449374"/>
                  <a:pt x="482991" y="452596"/>
                </a:cubicBezTo>
                <a:cubicBezTo>
                  <a:pt x="481557" y="458683"/>
                  <a:pt x="477254" y="463695"/>
                  <a:pt x="474386" y="469424"/>
                </a:cubicBezTo>
                <a:cubicBezTo>
                  <a:pt x="470442" y="475868"/>
                  <a:pt x="467932" y="483745"/>
                  <a:pt x="467214" y="491622"/>
                </a:cubicBezTo>
                <a:cubicBezTo>
                  <a:pt x="465063" y="507017"/>
                  <a:pt x="469366" y="524561"/>
                  <a:pt x="478689" y="537092"/>
                </a:cubicBezTo>
                <a:cubicBezTo>
                  <a:pt x="484784" y="546043"/>
                  <a:pt x="484426" y="558574"/>
                  <a:pt x="476537" y="567166"/>
                </a:cubicBezTo>
                <a:cubicBezTo>
                  <a:pt x="471876" y="572537"/>
                  <a:pt x="464704" y="574685"/>
                  <a:pt x="457892" y="574685"/>
                </a:cubicBezTo>
                <a:lnTo>
                  <a:pt x="28685" y="574685"/>
                </a:lnTo>
                <a:cubicBezTo>
                  <a:pt x="12908" y="574685"/>
                  <a:pt x="0" y="561796"/>
                  <a:pt x="0" y="546043"/>
                </a:cubicBezTo>
                <a:lnTo>
                  <a:pt x="0" y="447226"/>
                </a:lnTo>
                <a:lnTo>
                  <a:pt x="0" y="74157"/>
                </a:lnTo>
                <a:cubicBezTo>
                  <a:pt x="0" y="58404"/>
                  <a:pt x="12908" y="45515"/>
                  <a:pt x="28685" y="45515"/>
                </a:cubicBezTo>
                <a:close/>
                <a:moveTo>
                  <a:pt x="331323" y="0"/>
                </a:moveTo>
                <a:lnTo>
                  <a:pt x="581971" y="0"/>
                </a:lnTo>
                <a:cubicBezTo>
                  <a:pt x="589859" y="0"/>
                  <a:pt x="596314" y="6086"/>
                  <a:pt x="596314" y="14321"/>
                </a:cubicBezTo>
                <a:lnTo>
                  <a:pt x="596314" y="245969"/>
                </a:lnTo>
                <a:cubicBezTo>
                  <a:pt x="596314" y="250623"/>
                  <a:pt x="593804" y="254919"/>
                  <a:pt x="591294" y="259216"/>
                </a:cubicBezTo>
                <a:cubicBezTo>
                  <a:pt x="589859" y="261006"/>
                  <a:pt x="589142" y="262438"/>
                  <a:pt x="588066" y="263870"/>
                </a:cubicBezTo>
                <a:cubicBezTo>
                  <a:pt x="584122" y="269241"/>
                  <a:pt x="582688" y="275327"/>
                  <a:pt x="582688" y="281056"/>
                </a:cubicBezTo>
                <a:cubicBezTo>
                  <a:pt x="583405" y="287858"/>
                  <a:pt x="586274" y="295019"/>
                  <a:pt x="590576" y="300389"/>
                </a:cubicBezTo>
                <a:cubicBezTo>
                  <a:pt x="597748" y="308982"/>
                  <a:pt x="598465" y="321155"/>
                  <a:pt x="591294" y="330464"/>
                </a:cubicBezTo>
                <a:cubicBezTo>
                  <a:pt x="586632" y="336551"/>
                  <a:pt x="579102" y="339773"/>
                  <a:pt x="571213" y="339773"/>
                </a:cubicBezTo>
                <a:lnTo>
                  <a:pt x="483003" y="339773"/>
                </a:lnTo>
                <a:lnTo>
                  <a:pt x="434953" y="339773"/>
                </a:lnTo>
                <a:lnTo>
                  <a:pt x="331323" y="339773"/>
                </a:lnTo>
                <a:cubicBezTo>
                  <a:pt x="323076" y="339773"/>
                  <a:pt x="316980" y="333687"/>
                  <a:pt x="316980" y="325452"/>
                </a:cubicBezTo>
                <a:lnTo>
                  <a:pt x="316980" y="245252"/>
                </a:lnTo>
                <a:lnTo>
                  <a:pt x="316980" y="93088"/>
                </a:lnTo>
                <a:lnTo>
                  <a:pt x="316980" y="45470"/>
                </a:lnTo>
                <a:lnTo>
                  <a:pt x="316980" y="14321"/>
                </a:lnTo>
                <a:cubicBezTo>
                  <a:pt x="316980" y="6086"/>
                  <a:pt x="323076" y="0"/>
                  <a:pt x="3313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淘宝-想搞设计PPT(倒卖必究)-17"/>
          <p:cNvSpPr>
            <a:spLocks noChangeAspect="1"/>
          </p:cNvSpPr>
          <p:nvPr/>
        </p:nvSpPr>
        <p:spPr>
          <a:xfrm>
            <a:off x="7578124" y="2016891"/>
            <a:ext cx="745896" cy="852090"/>
          </a:xfrm>
          <a:custGeom>
            <a:avLst/>
            <a:gdLst>
              <a:gd name="T0" fmla="*/ 2374 w 9715"/>
              <a:gd name="T1" fmla="*/ 7982 h 11099"/>
              <a:gd name="T2" fmla="*/ 2374 w 9715"/>
              <a:gd name="T3" fmla="*/ 8491 h 11099"/>
              <a:gd name="T4" fmla="*/ 7595 w 9715"/>
              <a:gd name="T5" fmla="*/ 8240 h 11099"/>
              <a:gd name="T6" fmla="*/ 2374 w 9715"/>
              <a:gd name="T7" fmla="*/ 2843 h 11099"/>
              <a:gd name="T8" fmla="*/ 3111 w 9715"/>
              <a:gd name="T9" fmla="*/ 2843 h 11099"/>
              <a:gd name="T10" fmla="*/ 3365 w 9715"/>
              <a:gd name="T11" fmla="*/ 3831 h 11099"/>
              <a:gd name="T12" fmla="*/ 3625 w 9715"/>
              <a:gd name="T13" fmla="*/ 2843 h 11099"/>
              <a:gd name="T14" fmla="*/ 4613 w 9715"/>
              <a:gd name="T15" fmla="*/ 2585 h 11099"/>
              <a:gd name="T16" fmla="*/ 3625 w 9715"/>
              <a:gd name="T17" fmla="*/ 2327 h 11099"/>
              <a:gd name="T18" fmla="*/ 3365 w 9715"/>
              <a:gd name="T19" fmla="*/ 1337 h 11099"/>
              <a:gd name="T20" fmla="*/ 3111 w 9715"/>
              <a:gd name="T21" fmla="*/ 2327 h 11099"/>
              <a:gd name="T22" fmla="*/ 2122 w 9715"/>
              <a:gd name="T23" fmla="*/ 2585 h 11099"/>
              <a:gd name="T24" fmla="*/ 2122 w 9715"/>
              <a:gd name="T25" fmla="*/ 4633 h 11099"/>
              <a:gd name="T26" fmla="*/ 2374 w 9715"/>
              <a:gd name="T27" fmla="*/ 4890 h 11099"/>
              <a:gd name="T28" fmla="*/ 7595 w 9715"/>
              <a:gd name="T29" fmla="*/ 4633 h 11099"/>
              <a:gd name="T30" fmla="*/ 2374 w 9715"/>
              <a:gd name="T31" fmla="*/ 4375 h 11099"/>
              <a:gd name="T32" fmla="*/ 9586 w 9715"/>
              <a:gd name="T33" fmla="*/ 3212 h 11099"/>
              <a:gd name="T34" fmla="*/ 6506 w 9715"/>
              <a:gd name="T35" fmla="*/ 127 h 11099"/>
              <a:gd name="T36" fmla="*/ 1142 w 9715"/>
              <a:gd name="T37" fmla="*/ 0 h 11099"/>
              <a:gd name="T38" fmla="*/ 0 w 9715"/>
              <a:gd name="T39" fmla="*/ 1146 h 11099"/>
              <a:gd name="T40" fmla="*/ 336 w 9715"/>
              <a:gd name="T41" fmla="*/ 10763 h 11099"/>
              <a:gd name="T42" fmla="*/ 336 w 9715"/>
              <a:gd name="T43" fmla="*/ 10763 h 11099"/>
              <a:gd name="T44" fmla="*/ 8568 w 9715"/>
              <a:gd name="T45" fmla="*/ 11099 h 11099"/>
              <a:gd name="T46" fmla="*/ 9376 w 9715"/>
              <a:gd name="T47" fmla="*/ 10763 h 11099"/>
              <a:gd name="T48" fmla="*/ 9715 w 9715"/>
              <a:gd name="T49" fmla="*/ 3515 h 11099"/>
              <a:gd name="T50" fmla="*/ 6454 w 9715"/>
              <a:gd name="T51" fmla="*/ 1288 h 11099"/>
              <a:gd name="T52" fmla="*/ 8426 w 9715"/>
              <a:gd name="T53" fmla="*/ 3261 h 11099"/>
              <a:gd name="T54" fmla="*/ 6588 w 9715"/>
              <a:gd name="T55" fmla="*/ 3127 h 11099"/>
              <a:gd name="T56" fmla="*/ 6454 w 9715"/>
              <a:gd name="T57" fmla="*/ 2800 h 11099"/>
              <a:gd name="T58" fmla="*/ 8860 w 9715"/>
              <a:gd name="T59" fmla="*/ 9958 h 11099"/>
              <a:gd name="T60" fmla="*/ 8775 w 9715"/>
              <a:gd name="T61" fmla="*/ 10160 h 11099"/>
              <a:gd name="T62" fmla="*/ 8568 w 9715"/>
              <a:gd name="T63" fmla="*/ 10242 h 11099"/>
              <a:gd name="T64" fmla="*/ 940 w 9715"/>
              <a:gd name="T65" fmla="*/ 10160 h 11099"/>
              <a:gd name="T66" fmla="*/ 855 w 9715"/>
              <a:gd name="T67" fmla="*/ 9958 h 11099"/>
              <a:gd name="T68" fmla="*/ 940 w 9715"/>
              <a:gd name="T69" fmla="*/ 940 h 11099"/>
              <a:gd name="T70" fmla="*/ 5940 w 9715"/>
              <a:gd name="T71" fmla="*/ 855 h 11099"/>
              <a:gd name="T72" fmla="*/ 6213 w 9715"/>
              <a:gd name="T73" fmla="*/ 3470 h 11099"/>
              <a:gd name="T74" fmla="*/ 6918 w 9715"/>
              <a:gd name="T75" fmla="*/ 3769 h 11099"/>
              <a:gd name="T76" fmla="*/ 8860 w 9715"/>
              <a:gd name="T77" fmla="*/ 9958 h 11099"/>
              <a:gd name="T78" fmla="*/ 7339 w 9715"/>
              <a:gd name="T79" fmla="*/ 6182 h 11099"/>
              <a:gd name="T80" fmla="*/ 2122 w 9715"/>
              <a:gd name="T81" fmla="*/ 6436 h 11099"/>
              <a:gd name="T82" fmla="*/ 7339 w 9715"/>
              <a:gd name="T83" fmla="*/ 6691 h 11099"/>
              <a:gd name="T84" fmla="*/ 7339 w 9715"/>
              <a:gd name="T85" fmla="*/ 6182 h 1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15" h="11099">
                <a:moveTo>
                  <a:pt x="7339" y="7982"/>
                </a:moveTo>
                <a:lnTo>
                  <a:pt x="2374" y="7982"/>
                </a:lnTo>
                <a:cubicBezTo>
                  <a:pt x="2232" y="7982"/>
                  <a:pt x="2122" y="8096"/>
                  <a:pt x="2122" y="8240"/>
                </a:cubicBezTo>
                <a:cubicBezTo>
                  <a:pt x="2122" y="8382"/>
                  <a:pt x="2232" y="8491"/>
                  <a:pt x="2374" y="8491"/>
                </a:cubicBezTo>
                <a:lnTo>
                  <a:pt x="7339" y="8491"/>
                </a:lnTo>
                <a:cubicBezTo>
                  <a:pt x="7478" y="8491"/>
                  <a:pt x="7595" y="8382"/>
                  <a:pt x="7595" y="8240"/>
                </a:cubicBezTo>
                <a:cubicBezTo>
                  <a:pt x="7595" y="8096"/>
                  <a:pt x="7478" y="7982"/>
                  <a:pt x="7339" y="7982"/>
                </a:cubicBezTo>
                <a:close/>
                <a:moveTo>
                  <a:pt x="2374" y="2843"/>
                </a:moveTo>
                <a:lnTo>
                  <a:pt x="2374" y="2843"/>
                </a:lnTo>
                <a:lnTo>
                  <a:pt x="3111" y="2843"/>
                </a:lnTo>
                <a:lnTo>
                  <a:pt x="3111" y="3577"/>
                </a:lnTo>
                <a:cubicBezTo>
                  <a:pt x="3111" y="3721"/>
                  <a:pt x="3226" y="3831"/>
                  <a:pt x="3365" y="3831"/>
                </a:cubicBezTo>
                <a:cubicBezTo>
                  <a:pt x="3513" y="3831"/>
                  <a:pt x="3625" y="3721"/>
                  <a:pt x="3625" y="3577"/>
                </a:cubicBezTo>
                <a:lnTo>
                  <a:pt x="3625" y="2843"/>
                </a:lnTo>
                <a:lnTo>
                  <a:pt x="4356" y="2843"/>
                </a:lnTo>
                <a:cubicBezTo>
                  <a:pt x="4499" y="2843"/>
                  <a:pt x="4613" y="2724"/>
                  <a:pt x="4613" y="2585"/>
                </a:cubicBezTo>
                <a:cubicBezTo>
                  <a:pt x="4613" y="2443"/>
                  <a:pt x="4499" y="2327"/>
                  <a:pt x="4356" y="2327"/>
                </a:cubicBezTo>
                <a:lnTo>
                  <a:pt x="3625" y="2327"/>
                </a:lnTo>
                <a:lnTo>
                  <a:pt x="3625" y="1594"/>
                </a:lnTo>
                <a:cubicBezTo>
                  <a:pt x="3625" y="1455"/>
                  <a:pt x="3513" y="1337"/>
                  <a:pt x="3365" y="1337"/>
                </a:cubicBezTo>
                <a:cubicBezTo>
                  <a:pt x="3226" y="1337"/>
                  <a:pt x="3111" y="1455"/>
                  <a:pt x="3111" y="1594"/>
                </a:cubicBezTo>
                <a:lnTo>
                  <a:pt x="3111" y="2327"/>
                </a:lnTo>
                <a:lnTo>
                  <a:pt x="2374" y="2327"/>
                </a:lnTo>
                <a:cubicBezTo>
                  <a:pt x="2232" y="2327"/>
                  <a:pt x="2122" y="2443"/>
                  <a:pt x="2122" y="2585"/>
                </a:cubicBezTo>
                <a:cubicBezTo>
                  <a:pt x="2122" y="2724"/>
                  <a:pt x="2232" y="2843"/>
                  <a:pt x="2374" y="2843"/>
                </a:cubicBezTo>
                <a:close/>
                <a:moveTo>
                  <a:pt x="2122" y="4633"/>
                </a:moveTo>
                <a:lnTo>
                  <a:pt x="2122" y="4633"/>
                </a:lnTo>
                <a:cubicBezTo>
                  <a:pt x="2122" y="4775"/>
                  <a:pt x="2232" y="4890"/>
                  <a:pt x="2374" y="4890"/>
                </a:cubicBezTo>
                <a:lnTo>
                  <a:pt x="7339" y="4890"/>
                </a:lnTo>
                <a:cubicBezTo>
                  <a:pt x="7478" y="4890"/>
                  <a:pt x="7595" y="4775"/>
                  <a:pt x="7595" y="4633"/>
                </a:cubicBezTo>
                <a:cubicBezTo>
                  <a:pt x="7595" y="4490"/>
                  <a:pt x="7478" y="4375"/>
                  <a:pt x="7339" y="4375"/>
                </a:cubicBezTo>
                <a:lnTo>
                  <a:pt x="2374" y="4375"/>
                </a:lnTo>
                <a:cubicBezTo>
                  <a:pt x="2232" y="4375"/>
                  <a:pt x="2122" y="4490"/>
                  <a:pt x="2122" y="4633"/>
                </a:cubicBezTo>
                <a:close/>
                <a:moveTo>
                  <a:pt x="9586" y="3212"/>
                </a:moveTo>
                <a:lnTo>
                  <a:pt x="9586" y="3212"/>
                </a:lnTo>
                <a:lnTo>
                  <a:pt x="6506" y="127"/>
                </a:lnTo>
                <a:cubicBezTo>
                  <a:pt x="6427" y="49"/>
                  <a:pt x="6315" y="0"/>
                  <a:pt x="6203" y="0"/>
                </a:cubicBezTo>
                <a:lnTo>
                  <a:pt x="1142" y="0"/>
                </a:lnTo>
                <a:cubicBezTo>
                  <a:pt x="833" y="0"/>
                  <a:pt x="541" y="127"/>
                  <a:pt x="336" y="338"/>
                </a:cubicBezTo>
                <a:cubicBezTo>
                  <a:pt x="126" y="544"/>
                  <a:pt x="0" y="830"/>
                  <a:pt x="0" y="1146"/>
                </a:cubicBezTo>
                <a:lnTo>
                  <a:pt x="0" y="9958"/>
                </a:lnTo>
                <a:cubicBezTo>
                  <a:pt x="0" y="10272"/>
                  <a:pt x="126" y="10557"/>
                  <a:pt x="336" y="10763"/>
                </a:cubicBezTo>
                <a:lnTo>
                  <a:pt x="336" y="10763"/>
                </a:lnTo>
                <a:lnTo>
                  <a:pt x="336" y="10763"/>
                </a:lnTo>
                <a:cubicBezTo>
                  <a:pt x="547" y="10969"/>
                  <a:pt x="833" y="11099"/>
                  <a:pt x="1142" y="11099"/>
                </a:cubicBezTo>
                <a:lnTo>
                  <a:pt x="8568" y="11099"/>
                </a:lnTo>
                <a:cubicBezTo>
                  <a:pt x="8882" y="11099"/>
                  <a:pt x="9160" y="10975"/>
                  <a:pt x="9365" y="10775"/>
                </a:cubicBezTo>
                <a:lnTo>
                  <a:pt x="9376" y="10763"/>
                </a:lnTo>
                <a:cubicBezTo>
                  <a:pt x="9584" y="10557"/>
                  <a:pt x="9715" y="10272"/>
                  <a:pt x="9715" y="9958"/>
                </a:cubicBezTo>
                <a:lnTo>
                  <a:pt x="9715" y="3515"/>
                </a:lnTo>
                <a:cubicBezTo>
                  <a:pt x="9715" y="3406"/>
                  <a:pt x="9671" y="3297"/>
                  <a:pt x="9586" y="3212"/>
                </a:cubicBezTo>
                <a:close/>
                <a:moveTo>
                  <a:pt x="6454" y="1288"/>
                </a:moveTo>
                <a:lnTo>
                  <a:pt x="6454" y="1288"/>
                </a:lnTo>
                <a:lnTo>
                  <a:pt x="8426" y="3261"/>
                </a:lnTo>
                <a:lnTo>
                  <a:pt x="6918" y="3261"/>
                </a:lnTo>
                <a:cubicBezTo>
                  <a:pt x="6790" y="3261"/>
                  <a:pt x="6672" y="3207"/>
                  <a:pt x="6588" y="3127"/>
                </a:cubicBezTo>
                <a:lnTo>
                  <a:pt x="6577" y="3110"/>
                </a:lnTo>
                <a:cubicBezTo>
                  <a:pt x="6506" y="3030"/>
                  <a:pt x="6454" y="2921"/>
                  <a:pt x="6454" y="2800"/>
                </a:cubicBezTo>
                <a:lnTo>
                  <a:pt x="6454" y="1288"/>
                </a:lnTo>
                <a:close/>
                <a:moveTo>
                  <a:pt x="8860" y="9958"/>
                </a:moveTo>
                <a:lnTo>
                  <a:pt x="8860" y="9958"/>
                </a:lnTo>
                <a:cubicBezTo>
                  <a:pt x="8860" y="10035"/>
                  <a:pt x="8833" y="10108"/>
                  <a:pt x="8775" y="10160"/>
                </a:cubicBezTo>
                <a:lnTo>
                  <a:pt x="8775" y="10162"/>
                </a:lnTo>
                <a:cubicBezTo>
                  <a:pt x="8721" y="10211"/>
                  <a:pt x="8647" y="10242"/>
                  <a:pt x="8568" y="10242"/>
                </a:cubicBezTo>
                <a:lnTo>
                  <a:pt x="1142" y="10242"/>
                </a:lnTo>
                <a:cubicBezTo>
                  <a:pt x="1066" y="10242"/>
                  <a:pt x="989" y="10211"/>
                  <a:pt x="940" y="10160"/>
                </a:cubicBezTo>
                <a:lnTo>
                  <a:pt x="940" y="10160"/>
                </a:lnTo>
                <a:cubicBezTo>
                  <a:pt x="888" y="10108"/>
                  <a:pt x="855" y="10035"/>
                  <a:pt x="855" y="9958"/>
                </a:cubicBezTo>
                <a:lnTo>
                  <a:pt x="855" y="1146"/>
                </a:lnTo>
                <a:cubicBezTo>
                  <a:pt x="855" y="1064"/>
                  <a:pt x="888" y="994"/>
                  <a:pt x="940" y="940"/>
                </a:cubicBezTo>
                <a:cubicBezTo>
                  <a:pt x="989" y="892"/>
                  <a:pt x="1066" y="855"/>
                  <a:pt x="1142" y="855"/>
                </a:cubicBezTo>
                <a:lnTo>
                  <a:pt x="5940" y="855"/>
                </a:lnTo>
                <a:lnTo>
                  <a:pt x="5940" y="2800"/>
                </a:lnTo>
                <a:cubicBezTo>
                  <a:pt x="5940" y="3060"/>
                  <a:pt x="6044" y="3297"/>
                  <a:pt x="6213" y="3470"/>
                </a:cubicBezTo>
                <a:lnTo>
                  <a:pt x="6227" y="3485"/>
                </a:lnTo>
                <a:cubicBezTo>
                  <a:pt x="6407" y="3664"/>
                  <a:pt x="6650" y="3769"/>
                  <a:pt x="6918" y="3769"/>
                </a:cubicBezTo>
                <a:lnTo>
                  <a:pt x="8860" y="3769"/>
                </a:lnTo>
                <a:lnTo>
                  <a:pt x="8860" y="9958"/>
                </a:lnTo>
                <a:close/>
                <a:moveTo>
                  <a:pt x="7339" y="6182"/>
                </a:moveTo>
                <a:lnTo>
                  <a:pt x="7339" y="6182"/>
                </a:lnTo>
                <a:lnTo>
                  <a:pt x="2374" y="6182"/>
                </a:lnTo>
                <a:cubicBezTo>
                  <a:pt x="2232" y="6182"/>
                  <a:pt x="2122" y="6294"/>
                  <a:pt x="2122" y="6436"/>
                </a:cubicBezTo>
                <a:cubicBezTo>
                  <a:pt x="2122" y="6579"/>
                  <a:pt x="2232" y="6691"/>
                  <a:pt x="2374" y="6691"/>
                </a:cubicBezTo>
                <a:lnTo>
                  <a:pt x="7339" y="6691"/>
                </a:lnTo>
                <a:cubicBezTo>
                  <a:pt x="7478" y="6691"/>
                  <a:pt x="7595" y="6579"/>
                  <a:pt x="7595" y="6436"/>
                </a:cubicBezTo>
                <a:cubicBezTo>
                  <a:pt x="7595" y="6294"/>
                  <a:pt x="7478" y="6182"/>
                  <a:pt x="7339" y="61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5BFB380-F4D2-BCF2-FD42-A775EFF8A6D1}"/>
              </a:ext>
            </a:extLst>
          </p:cNvPr>
          <p:cNvGrpSpPr/>
          <p:nvPr/>
        </p:nvGrpSpPr>
        <p:grpSpPr>
          <a:xfrm>
            <a:off x="0" y="48649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CBC5DCA-F911-774F-22A1-E1FA53E68A8C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18" name="淘宝-想搞设计PPT(倒卖必究)-18">
                <a:extLst>
                  <a:ext uri="{FF2B5EF4-FFF2-40B4-BE49-F238E27FC236}">
                    <a16:creationId xmlns:a16="http://schemas.microsoft.com/office/drawing/2014/main" id="{050CD6A7-1556-6E18-26A2-E46570E8AA32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9" name="淘宝-想搞设计PPT(倒卖必究)-19">
                <a:extLst>
                  <a:ext uri="{FF2B5EF4-FFF2-40B4-BE49-F238E27FC236}">
                    <a16:creationId xmlns:a16="http://schemas.microsoft.com/office/drawing/2014/main" id="{5220A2DF-E083-9044-89FF-A21444F005A0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淘宝-想搞设计PPT(倒卖必究)-20">
                <a:extLst>
                  <a:ext uri="{FF2B5EF4-FFF2-40B4-BE49-F238E27FC236}">
                    <a16:creationId xmlns:a16="http://schemas.microsoft.com/office/drawing/2014/main" id="{3AB8D65A-7665-FA0D-C90D-908EC32C7B65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9B50C8AF-6C7D-1335-DBA7-61945371A0C0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研究思路</a:t>
                </a:r>
              </a:p>
            </p:txBody>
          </p:sp>
          <p:cxnSp>
            <p:nvCxn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5E38577D-B7ED-2C6C-BB8E-8247F7D76927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FB15AC38-FB22-FCC5-9857-EAD37C01CBA1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391E6437-A7A6-7D53-3DD6-9BFFC3C23B9C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C9A2F3FB-1EEB-C023-FCFE-07CD1C5F8A21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26" name="淘宝-想搞设计PPT(倒卖必究)-26">
                <a:extLst>
                  <a:ext uri="{FF2B5EF4-FFF2-40B4-BE49-F238E27FC236}">
                    <a16:creationId xmlns:a16="http://schemas.microsoft.com/office/drawing/2014/main" id="{D0F9C450-26D9-8248-FB87-C62E08616E26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淘宝-想搞设计PPT(倒卖必究)-27">
                <a:extLst>
                  <a:ext uri="{FF2B5EF4-FFF2-40B4-BE49-F238E27FC236}">
                    <a16:creationId xmlns:a16="http://schemas.microsoft.com/office/drawing/2014/main" id="{D94AD456-1BDC-C422-410F-2A72E5022A1F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30" name="Picture 29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8A93732F-5FFA-A287-17CC-7310D6BBC721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5030C6FA-4EC6-1292-3A9B-BC34B324C899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islîḓe"/>
          <p:cNvGrpSpPr/>
          <p:nvPr/>
        </p:nvGrpSpPr>
        <p:grpSpPr>
          <a:xfrm>
            <a:off x="673100" y="1412161"/>
            <a:ext cx="10650425" cy="4618040"/>
            <a:chOff x="673100" y="1412161"/>
            <a:chExt cx="10650425" cy="4618040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8229600" y="1617260"/>
              <a:ext cx="3093925" cy="1189440"/>
            </a:xfrm>
            <a:prstGeom prst="roundRect">
              <a:avLst>
                <a:gd name="adj" fmla="val 10302"/>
              </a:avLst>
            </a:prstGeom>
            <a:solidFill>
              <a:srgbClr val="E6EEF5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淘宝-想搞设计PPT(倒卖必究)-11"/>
            <p:cNvSpPr/>
            <p:nvPr/>
          </p:nvSpPr>
          <p:spPr>
            <a:xfrm>
              <a:off x="10709397" y="1412161"/>
              <a:ext cx="410200" cy="410198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淘宝-想搞设计PPT(倒卖必究)-12"/>
            <p:cNvSpPr txBox="1"/>
            <p:nvPr/>
          </p:nvSpPr>
          <p:spPr>
            <a:xfrm>
              <a:off x="8429116" y="2186601"/>
              <a:ext cx="2703181" cy="38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点击输入标题点击输入相关标题。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淘宝-想搞设计PPT(倒卖必究)-13"/>
            <p:cNvSpPr txBox="1"/>
            <p:nvPr/>
          </p:nvSpPr>
          <p:spPr>
            <a:xfrm>
              <a:off x="8429116" y="187473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spcBef>
                  <a:spcPct val="0"/>
                </a:spcBef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>
              <a:off x="8061834" y="1910355"/>
              <a:ext cx="82550" cy="6032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6682637" y="3185012"/>
              <a:ext cx="3093925" cy="1189440"/>
            </a:xfrm>
            <a:prstGeom prst="roundRect">
              <a:avLst>
                <a:gd name="adj" fmla="val 10302"/>
              </a:avLst>
            </a:prstGeom>
            <a:solidFill>
              <a:srgbClr val="E6EEF5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淘宝-想搞设计PPT(倒卖必究)-16"/>
            <p:cNvSpPr txBox="1"/>
            <p:nvPr/>
          </p:nvSpPr>
          <p:spPr>
            <a:xfrm>
              <a:off x="6882153" y="3754353"/>
              <a:ext cx="2703181" cy="38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点击输入标题点击输入相关标题。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淘宝-想搞设计PPT(倒卖必究)-17"/>
            <p:cNvSpPr txBox="1"/>
            <p:nvPr/>
          </p:nvSpPr>
          <p:spPr>
            <a:xfrm>
              <a:off x="6882153" y="3442485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spcBef>
                  <a:spcPct val="0"/>
                </a:spcBef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6514871" y="3478107"/>
              <a:ext cx="82550" cy="6032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>
              <a:off x="8229599" y="4840761"/>
              <a:ext cx="3093925" cy="1189440"/>
            </a:xfrm>
            <a:prstGeom prst="roundRect">
              <a:avLst>
                <a:gd name="adj" fmla="val 10302"/>
              </a:avLst>
            </a:prstGeom>
            <a:solidFill>
              <a:srgbClr val="E6EEF5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淘宝-想搞设计PPT(倒卖必究)-20"/>
            <p:cNvSpPr txBox="1"/>
            <p:nvPr/>
          </p:nvSpPr>
          <p:spPr>
            <a:xfrm>
              <a:off x="8429115" y="5410102"/>
              <a:ext cx="2703181" cy="38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点击输入标题点击输入相关标题。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淘宝-想搞设计PPT(倒卖必究)-21"/>
            <p:cNvSpPr txBox="1"/>
            <p:nvPr/>
          </p:nvSpPr>
          <p:spPr>
            <a:xfrm>
              <a:off x="8429115" y="509823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spcBef>
                  <a:spcPct val="0"/>
                </a:spcBef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22" name="淘宝-想搞设计PPT(倒卖必究)-22"/>
            <p:cNvSpPr/>
            <p:nvPr/>
          </p:nvSpPr>
          <p:spPr>
            <a:xfrm>
              <a:off x="8061833" y="5133856"/>
              <a:ext cx="82550" cy="6032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淘宝-想搞设计PPT(倒卖必究)-23"/>
            <p:cNvSpPr/>
            <p:nvPr/>
          </p:nvSpPr>
          <p:spPr>
            <a:xfrm>
              <a:off x="9175134" y="2977868"/>
              <a:ext cx="410200" cy="410198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>
              <a:off x="10704947" y="4638871"/>
              <a:ext cx="414650" cy="410198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淘宝-想搞设计PPT(倒卖必究)-25"/>
            <p:cNvSpPr txBox="1"/>
            <p:nvPr/>
          </p:nvSpPr>
          <p:spPr>
            <a:xfrm>
              <a:off x="673100" y="4040160"/>
              <a:ext cx="4792279" cy="1673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点击输入标题点击输入相关标题。点击输入标题点击输入相关标题。点击输入标题。点击输入标题。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点击输入标题点击输入相关标题。点击输入标题点击输入相关标题。点击输入标题。点击输入标题。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>
              <a:off x="673100" y="1768649"/>
              <a:ext cx="4935466" cy="401762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lvl="0">
                <a:spcBef>
                  <a:spcPct val="0"/>
                </a:spcBef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请您在此处输入相关小标题</a:t>
              </a:r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>
              <a:off x="760186" y="3514695"/>
              <a:ext cx="1574194" cy="330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输入关键字</a:t>
              </a:r>
            </a:p>
          </p:txBody>
        </p:sp>
      </p:grpSp>
      <p:sp>
        <p:nvSpPr>
          <p:cNvPr id="28" name="淘宝-想搞设计PPT(倒卖必究)-28"/>
          <p:cNvSpPr txBox="1"/>
          <p:nvPr/>
        </p:nvSpPr>
        <p:spPr>
          <a:xfrm>
            <a:off x="10730595" y="145115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>
              <a:defRPr sz="2000" b="1">
                <a:solidFill>
                  <a:srgbClr val="333333"/>
                </a:solidFill>
                <a:latin typeface="思源黑体 CN" panose="020F0502020204030204"/>
                <a:ea typeface="思源黑体 CN Medium" panose="020B0600000000000000" charset="-122"/>
                <a:cs typeface="+mn-ea"/>
              </a:defRPr>
            </a:lvl1pPr>
          </a:lstStyle>
          <a:p>
            <a:pPr algn="ctr"/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9" name="淘宝-想搞设计PPT(倒卖必究)-29"/>
          <p:cNvSpPr txBox="1"/>
          <p:nvPr/>
        </p:nvSpPr>
        <p:spPr>
          <a:xfrm>
            <a:off x="9191701" y="3013344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>
              <a:defRPr sz="2000" b="1">
                <a:solidFill>
                  <a:srgbClr val="333333"/>
                </a:solidFill>
                <a:latin typeface="思源黑体 CN" panose="020F0502020204030204"/>
                <a:ea typeface="思源黑体 CN Medium" panose="020B0600000000000000" charset="-122"/>
                <a:cs typeface="+mn-ea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10717716" y="468436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>
              <a:defRPr sz="2000" b="1">
                <a:solidFill>
                  <a:srgbClr val="333333"/>
                </a:solidFill>
                <a:latin typeface="思源黑体 CN" panose="020F0502020204030204"/>
                <a:ea typeface="思源黑体 CN Medium" panose="020B0600000000000000" charset="-122"/>
                <a:cs typeface="+mn-ea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>
            <a:off x="673100" y="2273636"/>
            <a:ext cx="4792279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BBEB43E-80A0-B28B-49A0-45449097512E}"/>
              </a:ext>
            </a:extLst>
          </p:cNvPr>
          <p:cNvGrpSpPr/>
          <p:nvPr/>
        </p:nvGrpSpPr>
        <p:grpSpPr>
          <a:xfrm>
            <a:off x="0" y="48649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A583011-CE3A-2D63-6CC1-0F2223446895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6C5783F8-AF2B-EC9B-6E7B-74860ECF7A63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8" name="淘宝-想搞设计PPT(倒卖必究)-8">
                <a:extLst>
                  <a:ext uri="{FF2B5EF4-FFF2-40B4-BE49-F238E27FC236}">
                    <a16:creationId xmlns:a16="http://schemas.microsoft.com/office/drawing/2014/main" id="{A4396EA6-9694-D722-3734-14132B1F78C7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F13920C2-65CC-630B-B166-D8AA4E322E2D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6AA219DC-D38B-109B-4015-D206107CDE63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研究思路</a:t>
                </a:r>
              </a:p>
            </p:txBody>
          </p:sp>
          <p:cxnSp>
            <p:nvCxn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DC23C5B3-F681-71F0-F104-AB565E1E8F30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9F094453-D188-79F5-7E9A-61A7AB4D8C9F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A2FA0422-DECA-A94B-7781-9DD31B656170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B99EC3E7-D9A7-F996-37C6-D682C029A9E2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788FD5C5-CE53-5A19-90D6-B64028B20B36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F083987D-8085-73C6-0B78-80D663D62889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42" name="Picture 41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1" name="淘宝-想搞设计PPT(倒卖必究)-41">
                <a:extLst>
                  <a:ext uri="{FF2B5EF4-FFF2-40B4-BE49-F238E27FC236}">
                    <a16:creationId xmlns:a16="http://schemas.microsoft.com/office/drawing/2014/main" id="{706AF900-BB5E-A444-78BC-60ADFD3DF8E5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415CC574-C838-92E9-7272-64CC76CBDBE2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AA74C-5F91-C31E-38B2-B870FE2D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912346B8-65DA-FC23-AF67-BF79359FF680}"/>
              </a:ext>
            </a:extLst>
          </p:cNvPr>
          <p:cNvSpPr/>
          <p:nvPr/>
        </p:nvSpPr>
        <p:spPr>
          <a:xfrm rot="5400000" flipH="1">
            <a:off x="2666999" y="-2667001"/>
            <a:ext cx="6858000" cy="12192002"/>
          </a:xfrm>
          <a:prstGeom prst="rect">
            <a:avLst/>
          </a:prstGeom>
          <a:gradFill>
            <a:gsLst>
              <a:gs pos="20000">
                <a:srgbClr val="135890"/>
              </a:gs>
              <a:gs pos="100000">
                <a:srgbClr val="135890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4E776F10-948B-F6A3-8AF5-BCD6B55ECC1D}"/>
              </a:ext>
            </a:extLst>
          </p:cNvPr>
          <p:cNvSpPr txBox="1"/>
          <p:nvPr/>
        </p:nvSpPr>
        <p:spPr>
          <a:xfrm>
            <a:off x="1557351" y="1583734"/>
            <a:ext cx="9077297" cy="263700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20000"/>
              </a:lnSpc>
            </a:pPr>
            <a:br>
              <a:rPr kumimoji="0" lang="en-GB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7200" spc="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方法思路</a:t>
            </a:r>
            <a:r>
              <a:rPr lang="en-US" altLang="zh-CN" sz="7200" spc="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endParaRPr kumimoji="0" lang="en-GB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045DE4E3-33BA-04CA-69FF-41C3DEDB35DD}"/>
              </a:ext>
            </a:extLst>
          </p:cNvPr>
          <p:cNvSpPr txBox="1"/>
          <p:nvPr/>
        </p:nvSpPr>
        <p:spPr>
          <a:xfrm>
            <a:off x="2739013" y="4447170"/>
            <a:ext cx="6713973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Enter a text description related to the title Enter a text description related to the title Enter a text description related to the title</a:t>
            </a:r>
            <a:endParaRPr lang="en-GB" sz="1600" b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D8E4EE0F-EE70-FD81-60C0-177199F137B1}"/>
              </a:ext>
            </a:extLst>
          </p:cNvPr>
          <p:cNvSpPr/>
          <p:nvPr/>
        </p:nvSpPr>
        <p:spPr>
          <a:xfrm>
            <a:off x="1372870" y="3303905"/>
            <a:ext cx="993775" cy="1036955"/>
          </a:xfrm>
          <a:prstGeom prst="ellipse">
            <a:avLst/>
          </a:prstGeom>
          <a:gradFill>
            <a:gsLst>
              <a:gs pos="20000">
                <a:srgbClr val="1665A5"/>
              </a:gs>
              <a:gs pos="100000">
                <a:srgbClr val="1E89DF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B253A499-6820-7D3A-0F22-4EF9988F5A8D}"/>
              </a:ext>
            </a:extLst>
          </p:cNvPr>
          <p:cNvSpPr txBox="1"/>
          <p:nvPr/>
        </p:nvSpPr>
        <p:spPr>
          <a:xfrm>
            <a:off x="3737839" y="1701907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300" dirty="0">
                <a:solidFill>
                  <a:srgbClr val="3D8ACF"/>
                </a:solidFill>
                <a:cs typeface="+mn-ea"/>
                <a:sym typeface="+mn-lt"/>
              </a:rPr>
              <a:t>PART 03</a:t>
            </a:r>
            <a:r>
              <a:rPr lang="zh-CN" altLang="en-US" sz="7200" b="1" spc="300" dirty="0">
                <a:solidFill>
                  <a:srgbClr val="3D8ACF"/>
                </a:solidFill>
                <a:cs typeface="+mn-ea"/>
                <a:sym typeface="+mn-lt"/>
              </a:rPr>
              <a:t/>
            </a:r>
            <a:r>
              <a:rPr lang="en-US" altLang="zh-CN" sz="7200" b="1" spc="300" dirty="0">
                <a:solidFill>
                  <a:srgbClr val="3D8ACF"/>
                </a:solidFill>
                <a:cs typeface="+mn-ea"/>
                <a:sym typeface="+mn-lt"/>
              </a:rPr>
              <a:t/>
            </a:r>
            <a:endParaRPr lang="zh-CN" altLang="en-US" sz="7200" b="1" spc="300" dirty="0">
              <a:solidFill>
                <a:srgbClr val="3B4AD5"/>
              </a:solidFill>
              <a:cs typeface="+mn-ea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03A12470-BEB2-D05F-5F33-6EB3BEA04ACB}"/>
              </a:ext>
            </a:extLst>
          </p:cNvPr>
          <p:cNvSpPr/>
          <p:nvPr/>
        </p:nvSpPr>
        <p:spPr>
          <a:xfrm>
            <a:off x="6496168" y="654805"/>
            <a:ext cx="2413399" cy="2413398"/>
          </a:xfrm>
          <a:custGeom>
            <a:avLst/>
            <a:gdLst>
              <a:gd name="connsiteX0" fmla="*/ 1207027 w 2413399"/>
              <a:gd name="connsiteY0" fmla="*/ 22224 h 2413398"/>
              <a:gd name="connsiteX1" fmla="*/ 1188716 w 2413399"/>
              <a:gd name="connsiteY1" fmla="*/ 22344 h 2413398"/>
              <a:gd name="connsiteX2" fmla="*/ 1170392 w 2413399"/>
              <a:gd name="connsiteY2" fmla="*/ 22747 h 2413398"/>
              <a:gd name="connsiteX3" fmla="*/ 1152061 w 2413399"/>
              <a:gd name="connsiteY3" fmla="*/ 23436 h 2413398"/>
              <a:gd name="connsiteX4" fmla="*/ 1133724 w 2413399"/>
              <a:gd name="connsiteY4" fmla="*/ 24410 h 2413398"/>
              <a:gd name="connsiteX5" fmla="*/ 1115385 w 2413399"/>
              <a:gd name="connsiteY5" fmla="*/ 25671 h 2413398"/>
              <a:gd name="connsiteX6" fmla="*/ 1097048 w 2413399"/>
              <a:gd name="connsiteY6" fmla="*/ 27220 h 2413398"/>
              <a:gd name="connsiteX7" fmla="*/ 1078716 w 2413399"/>
              <a:gd name="connsiteY7" fmla="*/ 29057 h 2413398"/>
              <a:gd name="connsiteX8" fmla="*/ 1060391 w 2413399"/>
              <a:gd name="connsiteY8" fmla="*/ 31184 h 2413398"/>
              <a:gd name="connsiteX9" fmla="*/ 1042079 w 2413399"/>
              <a:gd name="connsiteY9" fmla="*/ 33601 h 2413398"/>
              <a:gd name="connsiteX10" fmla="*/ 1023781 w 2413399"/>
              <a:gd name="connsiteY10" fmla="*/ 36309 h 2413398"/>
              <a:gd name="connsiteX11" fmla="*/ 1005502 w 2413399"/>
              <a:gd name="connsiteY11" fmla="*/ 39309 h 2413398"/>
              <a:gd name="connsiteX12" fmla="*/ 987243 w 2413399"/>
              <a:gd name="connsiteY12" fmla="*/ 42603 h 2413398"/>
              <a:gd name="connsiteX13" fmla="*/ 969010 w 2413399"/>
              <a:gd name="connsiteY13" fmla="*/ 46190 h 2413398"/>
              <a:gd name="connsiteX14" fmla="*/ 950805 w 2413399"/>
              <a:gd name="connsiteY14" fmla="*/ 50072 h 2413398"/>
              <a:gd name="connsiteX15" fmla="*/ 932630 w 2413399"/>
              <a:gd name="connsiteY15" fmla="*/ 54250 h 2413398"/>
              <a:gd name="connsiteX16" fmla="*/ 914491 w 2413399"/>
              <a:gd name="connsiteY16" fmla="*/ 58724 h 2413398"/>
              <a:gd name="connsiteX17" fmla="*/ 896391 w 2413399"/>
              <a:gd name="connsiteY17" fmla="*/ 63496 h 2413398"/>
              <a:gd name="connsiteX18" fmla="*/ 878331 w 2413399"/>
              <a:gd name="connsiteY18" fmla="*/ 68566 h 2413398"/>
              <a:gd name="connsiteX19" fmla="*/ 860316 w 2413399"/>
              <a:gd name="connsiteY19" fmla="*/ 73935 h 2413398"/>
              <a:gd name="connsiteX20" fmla="*/ 842349 w 2413399"/>
              <a:gd name="connsiteY20" fmla="*/ 79605 h 2413398"/>
              <a:gd name="connsiteX21" fmla="*/ 824432 w 2413399"/>
              <a:gd name="connsiteY21" fmla="*/ 85575 h 2413398"/>
              <a:gd name="connsiteX22" fmla="*/ 806571 w 2413399"/>
              <a:gd name="connsiteY22" fmla="*/ 91848 h 2413398"/>
              <a:gd name="connsiteX23" fmla="*/ 788768 w 2413399"/>
              <a:gd name="connsiteY23" fmla="*/ 98423 h 2413398"/>
              <a:gd name="connsiteX24" fmla="*/ 771025 w 2413399"/>
              <a:gd name="connsiteY24" fmla="*/ 105303 h 2413398"/>
              <a:gd name="connsiteX25" fmla="*/ 753347 w 2413399"/>
              <a:gd name="connsiteY25" fmla="*/ 112487 h 2413398"/>
              <a:gd name="connsiteX26" fmla="*/ 735738 w 2413399"/>
              <a:gd name="connsiteY26" fmla="*/ 119977 h 2413398"/>
              <a:gd name="connsiteX27" fmla="*/ 718198 w 2413399"/>
              <a:gd name="connsiteY27" fmla="*/ 127773 h 2413398"/>
              <a:gd name="connsiteX28" fmla="*/ 700734 w 2413399"/>
              <a:gd name="connsiteY28" fmla="*/ 135877 h 2413398"/>
              <a:gd name="connsiteX29" fmla="*/ 683346 w 2413399"/>
              <a:gd name="connsiteY29" fmla="*/ 144289 h 2413398"/>
              <a:gd name="connsiteX30" fmla="*/ 666040 w 2413399"/>
              <a:gd name="connsiteY30" fmla="*/ 153011 h 2413398"/>
              <a:gd name="connsiteX31" fmla="*/ 648818 w 2413399"/>
              <a:gd name="connsiteY31" fmla="*/ 162042 h 2413398"/>
              <a:gd name="connsiteX32" fmla="*/ 614561 w 2413399"/>
              <a:gd name="connsiteY32" fmla="*/ 181087 h 2413398"/>
              <a:gd name="connsiteX33" fmla="*/ 597755 w 2413399"/>
              <a:gd name="connsiteY33" fmla="*/ 190971 h 2413398"/>
              <a:gd name="connsiteX34" fmla="*/ 581094 w 2413399"/>
              <a:gd name="connsiteY34" fmla="*/ 201136 h 2413398"/>
              <a:gd name="connsiteX35" fmla="*/ 564660 w 2413399"/>
              <a:gd name="connsiteY35" fmla="*/ 211533 h 2413398"/>
              <a:gd name="connsiteX36" fmla="*/ 548451 w 2413399"/>
              <a:gd name="connsiteY36" fmla="*/ 222157 h 2413398"/>
              <a:gd name="connsiteX37" fmla="*/ 532471 w 2413399"/>
              <a:gd name="connsiteY37" fmla="*/ 233006 h 2413398"/>
              <a:gd name="connsiteX38" fmla="*/ 516719 w 2413399"/>
              <a:gd name="connsiteY38" fmla="*/ 244077 h 2413398"/>
              <a:gd name="connsiteX39" fmla="*/ 501196 w 2413399"/>
              <a:gd name="connsiteY39" fmla="*/ 255366 h 2413398"/>
              <a:gd name="connsiteX40" fmla="*/ 485902 w 2413399"/>
              <a:gd name="connsiteY40" fmla="*/ 266870 h 2413398"/>
              <a:gd name="connsiteX41" fmla="*/ 470840 w 2413399"/>
              <a:gd name="connsiteY41" fmla="*/ 278585 h 2413398"/>
              <a:gd name="connsiteX42" fmla="*/ 456009 w 2413399"/>
              <a:gd name="connsiteY42" fmla="*/ 290508 h 2413398"/>
              <a:gd name="connsiteX43" fmla="*/ 441411 w 2413399"/>
              <a:gd name="connsiteY43" fmla="*/ 302637 h 2413398"/>
              <a:gd name="connsiteX44" fmla="*/ 427046 w 2413399"/>
              <a:gd name="connsiteY44" fmla="*/ 314967 h 2413398"/>
              <a:gd name="connsiteX45" fmla="*/ 412915 w 2413399"/>
              <a:gd name="connsiteY45" fmla="*/ 327495 h 2413398"/>
              <a:gd name="connsiteX46" fmla="*/ 399019 w 2413399"/>
              <a:gd name="connsiteY46" fmla="*/ 340219 h 2413398"/>
              <a:gd name="connsiteX47" fmla="*/ 385359 w 2413399"/>
              <a:gd name="connsiteY47" fmla="*/ 353134 h 2413398"/>
              <a:gd name="connsiteX48" fmla="*/ 371936 w 2413399"/>
              <a:gd name="connsiteY48" fmla="*/ 366237 h 2413398"/>
              <a:gd name="connsiteX49" fmla="*/ 358751 w 2413399"/>
              <a:gd name="connsiteY49" fmla="*/ 379525 h 2413398"/>
              <a:gd name="connsiteX50" fmla="*/ 345804 w 2413399"/>
              <a:gd name="connsiteY50" fmla="*/ 392995 h 2413398"/>
              <a:gd name="connsiteX51" fmla="*/ 333098 w 2413399"/>
              <a:gd name="connsiteY51" fmla="*/ 406644 h 2413398"/>
              <a:gd name="connsiteX52" fmla="*/ 320630 w 2413399"/>
              <a:gd name="connsiteY52" fmla="*/ 420468 h 2413398"/>
              <a:gd name="connsiteX53" fmla="*/ 308405 w 2413399"/>
              <a:gd name="connsiteY53" fmla="*/ 434463 h 2413398"/>
              <a:gd name="connsiteX54" fmla="*/ 296422 w 2413399"/>
              <a:gd name="connsiteY54" fmla="*/ 448627 h 2413398"/>
              <a:gd name="connsiteX55" fmla="*/ 284681 w 2413399"/>
              <a:gd name="connsiteY55" fmla="*/ 462956 h 2413398"/>
              <a:gd name="connsiteX56" fmla="*/ 273184 w 2413399"/>
              <a:gd name="connsiteY56" fmla="*/ 477447 h 2413398"/>
              <a:gd name="connsiteX57" fmla="*/ 261932 w 2413399"/>
              <a:gd name="connsiteY57" fmla="*/ 492095 h 2413398"/>
              <a:gd name="connsiteX58" fmla="*/ 250926 w 2413399"/>
              <a:gd name="connsiteY58" fmla="*/ 506900 h 2413398"/>
              <a:gd name="connsiteX59" fmla="*/ 240166 w 2413399"/>
              <a:gd name="connsiteY59" fmla="*/ 521856 h 2413398"/>
              <a:gd name="connsiteX60" fmla="*/ 229655 w 2413399"/>
              <a:gd name="connsiteY60" fmla="*/ 536961 h 2413398"/>
              <a:gd name="connsiteX61" fmla="*/ 219390 w 2413399"/>
              <a:gd name="connsiteY61" fmla="*/ 552211 h 2413398"/>
              <a:gd name="connsiteX62" fmla="*/ 209375 w 2413399"/>
              <a:gd name="connsiteY62" fmla="*/ 567603 h 2413398"/>
              <a:gd name="connsiteX63" fmla="*/ 199611 w 2413399"/>
              <a:gd name="connsiteY63" fmla="*/ 583133 h 2413398"/>
              <a:gd name="connsiteX64" fmla="*/ 190097 w 2413399"/>
              <a:gd name="connsiteY64" fmla="*/ 598799 h 2413398"/>
              <a:gd name="connsiteX65" fmla="*/ 180836 w 2413399"/>
              <a:gd name="connsiteY65" fmla="*/ 614596 h 2413398"/>
              <a:gd name="connsiteX66" fmla="*/ 171827 w 2413399"/>
              <a:gd name="connsiteY66" fmla="*/ 630523 h 2413398"/>
              <a:gd name="connsiteX67" fmla="*/ 163072 w 2413399"/>
              <a:gd name="connsiteY67" fmla="*/ 646574 h 2413398"/>
              <a:gd name="connsiteX68" fmla="*/ 154572 w 2413399"/>
              <a:gd name="connsiteY68" fmla="*/ 662747 h 2413398"/>
              <a:gd name="connsiteX69" fmla="*/ 146326 w 2413399"/>
              <a:gd name="connsiteY69" fmla="*/ 679039 h 2413398"/>
              <a:gd name="connsiteX70" fmla="*/ 138338 w 2413399"/>
              <a:gd name="connsiteY70" fmla="*/ 695446 h 2413398"/>
              <a:gd name="connsiteX71" fmla="*/ 130606 w 2413399"/>
              <a:gd name="connsiteY71" fmla="*/ 711964 h 2413398"/>
              <a:gd name="connsiteX72" fmla="*/ 123133 w 2413399"/>
              <a:gd name="connsiteY72" fmla="*/ 728592 h 2413398"/>
              <a:gd name="connsiteX73" fmla="*/ 115919 w 2413399"/>
              <a:gd name="connsiteY73" fmla="*/ 745324 h 2413398"/>
              <a:gd name="connsiteX74" fmla="*/ 108965 w 2413399"/>
              <a:gd name="connsiteY74" fmla="*/ 762159 h 2413398"/>
              <a:gd name="connsiteX75" fmla="*/ 102272 w 2413399"/>
              <a:gd name="connsiteY75" fmla="*/ 779092 h 2413398"/>
              <a:gd name="connsiteX76" fmla="*/ 95840 w 2413399"/>
              <a:gd name="connsiteY76" fmla="*/ 796121 h 2413398"/>
              <a:gd name="connsiteX77" fmla="*/ 89671 w 2413399"/>
              <a:gd name="connsiteY77" fmla="*/ 813241 h 2413398"/>
              <a:gd name="connsiteX78" fmla="*/ 83766 w 2413399"/>
              <a:gd name="connsiteY78" fmla="*/ 830450 h 2413398"/>
              <a:gd name="connsiteX79" fmla="*/ 78125 w 2413399"/>
              <a:gd name="connsiteY79" fmla="*/ 847744 h 2413398"/>
              <a:gd name="connsiteX80" fmla="*/ 72749 w 2413399"/>
              <a:gd name="connsiteY80" fmla="*/ 865120 h 2413398"/>
              <a:gd name="connsiteX81" fmla="*/ 67640 w 2413399"/>
              <a:gd name="connsiteY81" fmla="*/ 882574 h 2413398"/>
              <a:gd name="connsiteX82" fmla="*/ 62798 w 2413399"/>
              <a:gd name="connsiteY82" fmla="*/ 900103 h 2413398"/>
              <a:gd name="connsiteX83" fmla="*/ 58225 w 2413399"/>
              <a:gd name="connsiteY83" fmla="*/ 917705 h 2413398"/>
              <a:gd name="connsiteX84" fmla="*/ 53920 w 2413399"/>
              <a:gd name="connsiteY84" fmla="*/ 935375 h 2413398"/>
              <a:gd name="connsiteX85" fmla="*/ 49884 w 2413399"/>
              <a:gd name="connsiteY85" fmla="*/ 953110 h 2413398"/>
              <a:gd name="connsiteX86" fmla="*/ 46120 w 2413399"/>
              <a:gd name="connsiteY86" fmla="*/ 970906 h 2413398"/>
              <a:gd name="connsiteX87" fmla="*/ 42627 w 2413399"/>
              <a:gd name="connsiteY87" fmla="*/ 988762 h 2413398"/>
              <a:gd name="connsiteX88" fmla="*/ 39406 w 2413399"/>
              <a:gd name="connsiteY88" fmla="*/ 1006672 h 2413398"/>
              <a:gd name="connsiteX89" fmla="*/ 36459 w 2413399"/>
              <a:gd name="connsiteY89" fmla="*/ 1024634 h 2413398"/>
              <a:gd name="connsiteX90" fmla="*/ 33787 w 2413399"/>
              <a:gd name="connsiteY90" fmla="*/ 1042645 h 2413398"/>
              <a:gd name="connsiteX91" fmla="*/ 31390 w 2413399"/>
              <a:gd name="connsiteY91" fmla="*/ 1060701 h 2413398"/>
              <a:gd name="connsiteX92" fmla="*/ 29268 w 2413399"/>
              <a:gd name="connsiteY92" fmla="*/ 1078798 h 2413398"/>
              <a:gd name="connsiteX93" fmla="*/ 27424 w 2413399"/>
              <a:gd name="connsiteY93" fmla="*/ 1096934 h 2413398"/>
              <a:gd name="connsiteX94" fmla="*/ 25857 w 2413399"/>
              <a:gd name="connsiteY94" fmla="*/ 1115105 h 2413398"/>
              <a:gd name="connsiteX95" fmla="*/ 24569 w 2413399"/>
              <a:gd name="connsiteY95" fmla="*/ 1133308 h 2413398"/>
              <a:gd name="connsiteX96" fmla="*/ 23562 w 2413399"/>
              <a:gd name="connsiteY96" fmla="*/ 1151539 h 2413398"/>
              <a:gd name="connsiteX97" fmla="*/ 22835 w 2413399"/>
              <a:gd name="connsiteY97" fmla="*/ 1169796 h 2413398"/>
              <a:gd name="connsiteX98" fmla="*/ 22387 w 2413399"/>
              <a:gd name="connsiteY98" fmla="*/ 1188074 h 2413398"/>
              <a:gd name="connsiteX99" fmla="*/ 22225 w 2413399"/>
              <a:gd name="connsiteY99" fmla="*/ 1206371 h 2413398"/>
              <a:gd name="connsiteX100" fmla="*/ 22344 w 2413399"/>
              <a:gd name="connsiteY100" fmla="*/ 1224682 h 2413398"/>
              <a:gd name="connsiteX101" fmla="*/ 22747 w 2413399"/>
              <a:gd name="connsiteY101" fmla="*/ 1243005 h 2413398"/>
              <a:gd name="connsiteX102" fmla="*/ 23436 w 2413399"/>
              <a:gd name="connsiteY102" fmla="*/ 1261338 h 2413398"/>
              <a:gd name="connsiteX103" fmla="*/ 24410 w 2413399"/>
              <a:gd name="connsiteY103" fmla="*/ 1279674 h 2413398"/>
              <a:gd name="connsiteX104" fmla="*/ 25671 w 2413399"/>
              <a:gd name="connsiteY104" fmla="*/ 1298013 h 2413398"/>
              <a:gd name="connsiteX105" fmla="*/ 27220 w 2413399"/>
              <a:gd name="connsiteY105" fmla="*/ 1316350 h 2413398"/>
              <a:gd name="connsiteX106" fmla="*/ 29057 w 2413399"/>
              <a:gd name="connsiteY106" fmla="*/ 1334683 h 2413398"/>
              <a:gd name="connsiteX107" fmla="*/ 31184 w 2413399"/>
              <a:gd name="connsiteY107" fmla="*/ 1353006 h 2413398"/>
              <a:gd name="connsiteX108" fmla="*/ 33601 w 2413399"/>
              <a:gd name="connsiteY108" fmla="*/ 1371319 h 2413398"/>
              <a:gd name="connsiteX109" fmla="*/ 36310 w 2413399"/>
              <a:gd name="connsiteY109" fmla="*/ 1389617 h 2413398"/>
              <a:gd name="connsiteX110" fmla="*/ 39310 w 2413399"/>
              <a:gd name="connsiteY110" fmla="*/ 1407897 h 2413398"/>
              <a:gd name="connsiteX111" fmla="*/ 42602 w 2413399"/>
              <a:gd name="connsiteY111" fmla="*/ 1426154 h 2413398"/>
              <a:gd name="connsiteX112" fmla="*/ 46191 w 2413399"/>
              <a:gd name="connsiteY112" fmla="*/ 1444388 h 2413398"/>
              <a:gd name="connsiteX113" fmla="*/ 50072 w 2413399"/>
              <a:gd name="connsiteY113" fmla="*/ 1462593 h 2413398"/>
              <a:gd name="connsiteX114" fmla="*/ 54250 w 2413399"/>
              <a:gd name="connsiteY114" fmla="*/ 1480767 h 2413398"/>
              <a:gd name="connsiteX115" fmla="*/ 58724 w 2413399"/>
              <a:gd name="connsiteY115" fmla="*/ 1498906 h 2413398"/>
              <a:gd name="connsiteX116" fmla="*/ 63496 w 2413399"/>
              <a:gd name="connsiteY116" fmla="*/ 1517007 h 2413398"/>
              <a:gd name="connsiteX117" fmla="*/ 68565 w 2413399"/>
              <a:gd name="connsiteY117" fmla="*/ 1535067 h 2413398"/>
              <a:gd name="connsiteX118" fmla="*/ 73935 w 2413399"/>
              <a:gd name="connsiteY118" fmla="*/ 1553082 h 2413398"/>
              <a:gd name="connsiteX119" fmla="*/ 79604 w 2413399"/>
              <a:gd name="connsiteY119" fmla="*/ 1571049 h 2413398"/>
              <a:gd name="connsiteX120" fmla="*/ 85575 w 2413399"/>
              <a:gd name="connsiteY120" fmla="*/ 1588965 h 2413398"/>
              <a:gd name="connsiteX121" fmla="*/ 91848 w 2413399"/>
              <a:gd name="connsiteY121" fmla="*/ 1606827 h 2413398"/>
              <a:gd name="connsiteX122" fmla="*/ 98423 w 2413399"/>
              <a:gd name="connsiteY122" fmla="*/ 1624630 h 2413398"/>
              <a:gd name="connsiteX123" fmla="*/ 105303 w 2413399"/>
              <a:gd name="connsiteY123" fmla="*/ 1642373 h 2413398"/>
              <a:gd name="connsiteX124" fmla="*/ 112487 w 2413399"/>
              <a:gd name="connsiteY124" fmla="*/ 1660050 h 2413398"/>
              <a:gd name="connsiteX125" fmla="*/ 119977 w 2413399"/>
              <a:gd name="connsiteY125" fmla="*/ 1677661 h 2413398"/>
              <a:gd name="connsiteX126" fmla="*/ 127773 w 2413399"/>
              <a:gd name="connsiteY126" fmla="*/ 1695200 h 2413398"/>
              <a:gd name="connsiteX127" fmla="*/ 135877 w 2413399"/>
              <a:gd name="connsiteY127" fmla="*/ 1712665 h 2413398"/>
              <a:gd name="connsiteX128" fmla="*/ 144289 w 2413399"/>
              <a:gd name="connsiteY128" fmla="*/ 1730052 h 2413398"/>
              <a:gd name="connsiteX129" fmla="*/ 153011 w 2413399"/>
              <a:gd name="connsiteY129" fmla="*/ 1747358 h 2413398"/>
              <a:gd name="connsiteX130" fmla="*/ 162042 w 2413399"/>
              <a:gd name="connsiteY130" fmla="*/ 1764580 h 2413398"/>
              <a:gd name="connsiteX131" fmla="*/ 181086 w 2413399"/>
              <a:gd name="connsiteY131" fmla="*/ 1798837 h 2413398"/>
              <a:gd name="connsiteX132" fmla="*/ 190971 w 2413399"/>
              <a:gd name="connsiteY132" fmla="*/ 1815644 h 2413398"/>
              <a:gd name="connsiteX133" fmla="*/ 201136 w 2413399"/>
              <a:gd name="connsiteY133" fmla="*/ 1832304 h 2413398"/>
              <a:gd name="connsiteX134" fmla="*/ 211532 w 2413399"/>
              <a:gd name="connsiteY134" fmla="*/ 1848739 h 2413398"/>
              <a:gd name="connsiteX135" fmla="*/ 222157 w 2413399"/>
              <a:gd name="connsiteY135" fmla="*/ 1864946 h 2413398"/>
              <a:gd name="connsiteX136" fmla="*/ 233006 w 2413399"/>
              <a:gd name="connsiteY136" fmla="*/ 1880927 h 2413398"/>
              <a:gd name="connsiteX137" fmla="*/ 244077 w 2413399"/>
              <a:gd name="connsiteY137" fmla="*/ 1896679 h 2413398"/>
              <a:gd name="connsiteX138" fmla="*/ 255365 w 2413399"/>
              <a:gd name="connsiteY138" fmla="*/ 1912202 h 2413398"/>
              <a:gd name="connsiteX139" fmla="*/ 266869 w 2413399"/>
              <a:gd name="connsiteY139" fmla="*/ 1927496 h 2413398"/>
              <a:gd name="connsiteX140" fmla="*/ 278584 w 2413399"/>
              <a:gd name="connsiteY140" fmla="*/ 1942558 h 2413398"/>
              <a:gd name="connsiteX141" fmla="*/ 290508 w 2413399"/>
              <a:gd name="connsiteY141" fmla="*/ 1957389 h 2413398"/>
              <a:gd name="connsiteX142" fmla="*/ 302637 w 2413399"/>
              <a:gd name="connsiteY142" fmla="*/ 1971988 h 2413398"/>
              <a:gd name="connsiteX143" fmla="*/ 314966 w 2413399"/>
              <a:gd name="connsiteY143" fmla="*/ 1986353 h 2413398"/>
              <a:gd name="connsiteX144" fmla="*/ 327494 w 2413399"/>
              <a:gd name="connsiteY144" fmla="*/ 2000483 h 2413398"/>
              <a:gd name="connsiteX145" fmla="*/ 340218 w 2413399"/>
              <a:gd name="connsiteY145" fmla="*/ 2014379 h 2413398"/>
              <a:gd name="connsiteX146" fmla="*/ 353134 w 2413399"/>
              <a:gd name="connsiteY146" fmla="*/ 2028039 h 2413398"/>
              <a:gd name="connsiteX147" fmla="*/ 366237 w 2413399"/>
              <a:gd name="connsiteY147" fmla="*/ 2041462 h 2413398"/>
              <a:gd name="connsiteX148" fmla="*/ 379524 w 2413399"/>
              <a:gd name="connsiteY148" fmla="*/ 2054647 h 2413398"/>
              <a:gd name="connsiteX149" fmla="*/ 392995 w 2413399"/>
              <a:gd name="connsiteY149" fmla="*/ 2067594 h 2413398"/>
              <a:gd name="connsiteX150" fmla="*/ 406643 w 2413399"/>
              <a:gd name="connsiteY150" fmla="*/ 2080301 h 2413398"/>
              <a:gd name="connsiteX151" fmla="*/ 420468 w 2413399"/>
              <a:gd name="connsiteY151" fmla="*/ 2092768 h 2413398"/>
              <a:gd name="connsiteX152" fmla="*/ 434463 w 2413399"/>
              <a:gd name="connsiteY152" fmla="*/ 2104993 h 2413398"/>
              <a:gd name="connsiteX153" fmla="*/ 448626 w 2413399"/>
              <a:gd name="connsiteY153" fmla="*/ 2116977 h 2413398"/>
              <a:gd name="connsiteX154" fmla="*/ 462955 w 2413399"/>
              <a:gd name="connsiteY154" fmla="*/ 2128717 h 2413398"/>
              <a:gd name="connsiteX155" fmla="*/ 477446 w 2413399"/>
              <a:gd name="connsiteY155" fmla="*/ 2140214 h 2413398"/>
              <a:gd name="connsiteX156" fmla="*/ 492095 w 2413399"/>
              <a:gd name="connsiteY156" fmla="*/ 2151466 h 2413398"/>
              <a:gd name="connsiteX157" fmla="*/ 506900 w 2413399"/>
              <a:gd name="connsiteY157" fmla="*/ 2162472 h 2413398"/>
              <a:gd name="connsiteX158" fmla="*/ 521857 w 2413399"/>
              <a:gd name="connsiteY158" fmla="*/ 2173232 h 2413398"/>
              <a:gd name="connsiteX159" fmla="*/ 536961 w 2413399"/>
              <a:gd name="connsiteY159" fmla="*/ 2183744 h 2413398"/>
              <a:gd name="connsiteX160" fmla="*/ 552210 w 2413399"/>
              <a:gd name="connsiteY160" fmla="*/ 2194008 h 2413398"/>
              <a:gd name="connsiteX161" fmla="*/ 567603 w 2413399"/>
              <a:gd name="connsiteY161" fmla="*/ 2204023 h 2413398"/>
              <a:gd name="connsiteX162" fmla="*/ 583134 w 2413399"/>
              <a:gd name="connsiteY162" fmla="*/ 2213787 h 2413398"/>
              <a:gd name="connsiteX163" fmla="*/ 598799 w 2413399"/>
              <a:gd name="connsiteY163" fmla="*/ 2223301 h 2413398"/>
              <a:gd name="connsiteX164" fmla="*/ 614595 w 2413399"/>
              <a:gd name="connsiteY164" fmla="*/ 2232562 h 2413398"/>
              <a:gd name="connsiteX165" fmla="*/ 630522 w 2413399"/>
              <a:gd name="connsiteY165" fmla="*/ 2241571 h 2413398"/>
              <a:gd name="connsiteX166" fmla="*/ 646573 w 2413399"/>
              <a:gd name="connsiteY166" fmla="*/ 2250326 h 2413398"/>
              <a:gd name="connsiteX167" fmla="*/ 662746 w 2413399"/>
              <a:gd name="connsiteY167" fmla="*/ 2258827 h 2413398"/>
              <a:gd name="connsiteX168" fmla="*/ 679039 w 2413399"/>
              <a:gd name="connsiteY168" fmla="*/ 2267072 h 2413398"/>
              <a:gd name="connsiteX169" fmla="*/ 695446 w 2413399"/>
              <a:gd name="connsiteY169" fmla="*/ 2275061 h 2413398"/>
              <a:gd name="connsiteX170" fmla="*/ 711965 w 2413399"/>
              <a:gd name="connsiteY170" fmla="*/ 2282792 h 2413398"/>
              <a:gd name="connsiteX171" fmla="*/ 728592 w 2413399"/>
              <a:gd name="connsiteY171" fmla="*/ 2290265 h 2413398"/>
              <a:gd name="connsiteX172" fmla="*/ 745324 w 2413399"/>
              <a:gd name="connsiteY172" fmla="*/ 2297480 h 2413398"/>
              <a:gd name="connsiteX173" fmla="*/ 762159 w 2413399"/>
              <a:gd name="connsiteY173" fmla="*/ 2304434 h 2413398"/>
              <a:gd name="connsiteX174" fmla="*/ 779092 w 2413399"/>
              <a:gd name="connsiteY174" fmla="*/ 2311127 h 2413398"/>
              <a:gd name="connsiteX175" fmla="*/ 796121 w 2413399"/>
              <a:gd name="connsiteY175" fmla="*/ 2317559 h 2413398"/>
              <a:gd name="connsiteX176" fmla="*/ 813241 w 2413399"/>
              <a:gd name="connsiteY176" fmla="*/ 2323727 h 2413398"/>
              <a:gd name="connsiteX177" fmla="*/ 830449 w 2413399"/>
              <a:gd name="connsiteY177" fmla="*/ 2329632 h 2413398"/>
              <a:gd name="connsiteX178" fmla="*/ 847744 w 2413399"/>
              <a:gd name="connsiteY178" fmla="*/ 2335273 h 2413398"/>
              <a:gd name="connsiteX179" fmla="*/ 865119 w 2413399"/>
              <a:gd name="connsiteY179" fmla="*/ 2340649 h 2413398"/>
              <a:gd name="connsiteX180" fmla="*/ 882574 w 2413399"/>
              <a:gd name="connsiteY180" fmla="*/ 2345758 h 2413398"/>
              <a:gd name="connsiteX181" fmla="*/ 900104 w 2413399"/>
              <a:gd name="connsiteY181" fmla="*/ 2350600 h 2413398"/>
              <a:gd name="connsiteX182" fmla="*/ 917704 w 2413399"/>
              <a:gd name="connsiteY182" fmla="*/ 2355174 h 2413398"/>
              <a:gd name="connsiteX183" fmla="*/ 935375 w 2413399"/>
              <a:gd name="connsiteY183" fmla="*/ 2359479 h 2413398"/>
              <a:gd name="connsiteX184" fmla="*/ 953110 w 2413399"/>
              <a:gd name="connsiteY184" fmla="*/ 2363514 h 2413398"/>
              <a:gd name="connsiteX185" fmla="*/ 970906 w 2413399"/>
              <a:gd name="connsiteY185" fmla="*/ 2367279 h 2413398"/>
              <a:gd name="connsiteX186" fmla="*/ 988762 w 2413399"/>
              <a:gd name="connsiteY186" fmla="*/ 2370771 h 2413398"/>
              <a:gd name="connsiteX187" fmla="*/ 1006672 w 2413399"/>
              <a:gd name="connsiteY187" fmla="*/ 2373992 h 2413398"/>
              <a:gd name="connsiteX188" fmla="*/ 1024634 w 2413399"/>
              <a:gd name="connsiteY188" fmla="*/ 2376938 h 2413398"/>
              <a:gd name="connsiteX189" fmla="*/ 1042645 w 2413399"/>
              <a:gd name="connsiteY189" fmla="*/ 2379611 h 2413398"/>
              <a:gd name="connsiteX190" fmla="*/ 1060701 w 2413399"/>
              <a:gd name="connsiteY190" fmla="*/ 2382008 h 2413398"/>
              <a:gd name="connsiteX191" fmla="*/ 1078798 w 2413399"/>
              <a:gd name="connsiteY191" fmla="*/ 2384130 h 2413398"/>
              <a:gd name="connsiteX192" fmla="*/ 1096934 w 2413399"/>
              <a:gd name="connsiteY192" fmla="*/ 2385974 h 2413398"/>
              <a:gd name="connsiteX193" fmla="*/ 1115106 w 2413399"/>
              <a:gd name="connsiteY193" fmla="*/ 2387541 h 2413398"/>
              <a:gd name="connsiteX194" fmla="*/ 1133308 w 2413399"/>
              <a:gd name="connsiteY194" fmla="*/ 2388828 h 2413398"/>
              <a:gd name="connsiteX195" fmla="*/ 1151539 w 2413399"/>
              <a:gd name="connsiteY195" fmla="*/ 2389836 h 2413398"/>
              <a:gd name="connsiteX196" fmla="*/ 1169796 w 2413399"/>
              <a:gd name="connsiteY196" fmla="*/ 2390564 h 2413398"/>
              <a:gd name="connsiteX197" fmla="*/ 1188074 w 2413399"/>
              <a:gd name="connsiteY197" fmla="*/ 2391010 h 2413398"/>
              <a:gd name="connsiteX198" fmla="*/ 1206371 w 2413399"/>
              <a:gd name="connsiteY198" fmla="*/ 2391174 h 2413398"/>
              <a:gd name="connsiteX199" fmla="*/ 1224681 w 2413399"/>
              <a:gd name="connsiteY199" fmla="*/ 2391054 h 2413398"/>
              <a:gd name="connsiteX200" fmla="*/ 1243006 w 2413399"/>
              <a:gd name="connsiteY200" fmla="*/ 2390651 h 2413398"/>
              <a:gd name="connsiteX201" fmla="*/ 1261337 w 2413399"/>
              <a:gd name="connsiteY201" fmla="*/ 2389962 h 2413398"/>
              <a:gd name="connsiteX202" fmla="*/ 1279674 w 2413399"/>
              <a:gd name="connsiteY202" fmla="*/ 2388988 h 2413398"/>
              <a:gd name="connsiteX203" fmla="*/ 1298013 w 2413399"/>
              <a:gd name="connsiteY203" fmla="*/ 2387727 h 2413398"/>
              <a:gd name="connsiteX204" fmla="*/ 1316350 w 2413399"/>
              <a:gd name="connsiteY204" fmla="*/ 2386178 h 2413398"/>
              <a:gd name="connsiteX205" fmla="*/ 1334682 w 2413399"/>
              <a:gd name="connsiteY205" fmla="*/ 2384341 h 2413398"/>
              <a:gd name="connsiteX206" fmla="*/ 1353006 w 2413399"/>
              <a:gd name="connsiteY206" fmla="*/ 2382214 h 2413398"/>
              <a:gd name="connsiteX207" fmla="*/ 1371319 w 2413399"/>
              <a:gd name="connsiteY207" fmla="*/ 2379797 h 2413398"/>
              <a:gd name="connsiteX208" fmla="*/ 1389617 w 2413399"/>
              <a:gd name="connsiteY208" fmla="*/ 2377089 h 2413398"/>
              <a:gd name="connsiteX209" fmla="*/ 1407897 w 2413399"/>
              <a:gd name="connsiteY209" fmla="*/ 2374088 h 2413398"/>
              <a:gd name="connsiteX210" fmla="*/ 1426154 w 2413399"/>
              <a:gd name="connsiteY210" fmla="*/ 2370795 h 2413398"/>
              <a:gd name="connsiteX211" fmla="*/ 1444388 w 2413399"/>
              <a:gd name="connsiteY211" fmla="*/ 2367208 h 2413398"/>
              <a:gd name="connsiteX212" fmla="*/ 1462593 w 2413399"/>
              <a:gd name="connsiteY212" fmla="*/ 2363326 h 2413398"/>
              <a:gd name="connsiteX213" fmla="*/ 1480767 w 2413399"/>
              <a:gd name="connsiteY213" fmla="*/ 2359148 h 2413398"/>
              <a:gd name="connsiteX214" fmla="*/ 1498907 w 2413399"/>
              <a:gd name="connsiteY214" fmla="*/ 2354674 h 2413398"/>
              <a:gd name="connsiteX215" fmla="*/ 1517007 w 2413399"/>
              <a:gd name="connsiteY215" fmla="*/ 2349902 h 2413398"/>
              <a:gd name="connsiteX216" fmla="*/ 1535067 w 2413399"/>
              <a:gd name="connsiteY216" fmla="*/ 2344832 h 2413398"/>
              <a:gd name="connsiteX217" fmla="*/ 1553082 w 2413399"/>
              <a:gd name="connsiteY217" fmla="*/ 2339463 h 2413398"/>
              <a:gd name="connsiteX218" fmla="*/ 1571049 w 2413399"/>
              <a:gd name="connsiteY218" fmla="*/ 2333793 h 2413398"/>
              <a:gd name="connsiteX219" fmla="*/ 1588965 w 2413399"/>
              <a:gd name="connsiteY219" fmla="*/ 2327823 h 2413398"/>
              <a:gd name="connsiteX220" fmla="*/ 1606827 w 2413399"/>
              <a:gd name="connsiteY220" fmla="*/ 2321550 h 2413398"/>
              <a:gd name="connsiteX221" fmla="*/ 1624630 w 2413399"/>
              <a:gd name="connsiteY221" fmla="*/ 2314975 h 2413398"/>
              <a:gd name="connsiteX222" fmla="*/ 1642373 w 2413399"/>
              <a:gd name="connsiteY222" fmla="*/ 2308095 h 2413398"/>
              <a:gd name="connsiteX223" fmla="*/ 1660050 w 2413399"/>
              <a:gd name="connsiteY223" fmla="*/ 2300911 h 2413398"/>
              <a:gd name="connsiteX224" fmla="*/ 1677661 w 2413399"/>
              <a:gd name="connsiteY224" fmla="*/ 2293421 h 2413398"/>
              <a:gd name="connsiteX225" fmla="*/ 1695200 w 2413399"/>
              <a:gd name="connsiteY225" fmla="*/ 2285625 h 2413398"/>
              <a:gd name="connsiteX226" fmla="*/ 1712665 w 2413399"/>
              <a:gd name="connsiteY226" fmla="*/ 2277521 h 2413398"/>
              <a:gd name="connsiteX227" fmla="*/ 1730051 w 2413399"/>
              <a:gd name="connsiteY227" fmla="*/ 2269109 h 2413398"/>
              <a:gd name="connsiteX228" fmla="*/ 1747358 w 2413399"/>
              <a:gd name="connsiteY228" fmla="*/ 2260387 h 2413398"/>
              <a:gd name="connsiteX229" fmla="*/ 1764580 w 2413399"/>
              <a:gd name="connsiteY229" fmla="*/ 2251356 h 2413398"/>
              <a:gd name="connsiteX230" fmla="*/ 1798837 w 2413399"/>
              <a:gd name="connsiteY230" fmla="*/ 2232311 h 2413398"/>
              <a:gd name="connsiteX231" fmla="*/ 1815644 w 2413399"/>
              <a:gd name="connsiteY231" fmla="*/ 2222427 h 2413398"/>
              <a:gd name="connsiteX232" fmla="*/ 1832304 w 2413399"/>
              <a:gd name="connsiteY232" fmla="*/ 2212262 h 2413398"/>
              <a:gd name="connsiteX233" fmla="*/ 1848739 w 2413399"/>
              <a:gd name="connsiteY233" fmla="*/ 2201866 h 2413398"/>
              <a:gd name="connsiteX234" fmla="*/ 1864947 w 2413399"/>
              <a:gd name="connsiteY234" fmla="*/ 2191241 h 2413398"/>
              <a:gd name="connsiteX235" fmla="*/ 1880927 w 2413399"/>
              <a:gd name="connsiteY235" fmla="*/ 2180392 h 2413398"/>
              <a:gd name="connsiteX236" fmla="*/ 1896679 w 2413399"/>
              <a:gd name="connsiteY236" fmla="*/ 2169321 h 2413398"/>
              <a:gd name="connsiteX237" fmla="*/ 1912202 w 2413399"/>
              <a:gd name="connsiteY237" fmla="*/ 2158032 h 2413398"/>
              <a:gd name="connsiteX238" fmla="*/ 1927496 w 2413399"/>
              <a:gd name="connsiteY238" fmla="*/ 2146528 h 2413398"/>
              <a:gd name="connsiteX239" fmla="*/ 1942559 w 2413399"/>
              <a:gd name="connsiteY239" fmla="*/ 2134813 h 2413398"/>
              <a:gd name="connsiteX240" fmla="*/ 1957389 w 2413399"/>
              <a:gd name="connsiteY240" fmla="*/ 2122890 h 2413398"/>
              <a:gd name="connsiteX241" fmla="*/ 1971988 w 2413399"/>
              <a:gd name="connsiteY241" fmla="*/ 2110761 h 2413398"/>
              <a:gd name="connsiteX242" fmla="*/ 1986353 w 2413399"/>
              <a:gd name="connsiteY242" fmla="*/ 2098431 h 2413398"/>
              <a:gd name="connsiteX243" fmla="*/ 2000484 w 2413399"/>
              <a:gd name="connsiteY243" fmla="*/ 2085903 h 2413398"/>
              <a:gd name="connsiteX244" fmla="*/ 2014379 w 2413399"/>
              <a:gd name="connsiteY244" fmla="*/ 2073179 h 2413398"/>
              <a:gd name="connsiteX245" fmla="*/ 2028039 w 2413399"/>
              <a:gd name="connsiteY245" fmla="*/ 2060264 h 2413398"/>
              <a:gd name="connsiteX246" fmla="*/ 2041463 w 2413399"/>
              <a:gd name="connsiteY246" fmla="*/ 2047161 h 2413398"/>
              <a:gd name="connsiteX247" fmla="*/ 2054647 w 2413399"/>
              <a:gd name="connsiteY247" fmla="*/ 2033873 h 2413398"/>
              <a:gd name="connsiteX248" fmla="*/ 2067594 w 2413399"/>
              <a:gd name="connsiteY248" fmla="*/ 2020403 h 2413398"/>
              <a:gd name="connsiteX249" fmla="*/ 2080301 w 2413399"/>
              <a:gd name="connsiteY249" fmla="*/ 2006754 h 2413398"/>
              <a:gd name="connsiteX250" fmla="*/ 2092768 w 2413399"/>
              <a:gd name="connsiteY250" fmla="*/ 1992930 h 2413398"/>
              <a:gd name="connsiteX251" fmla="*/ 2104994 w 2413399"/>
              <a:gd name="connsiteY251" fmla="*/ 1978935 h 2413398"/>
              <a:gd name="connsiteX252" fmla="*/ 2116977 w 2413399"/>
              <a:gd name="connsiteY252" fmla="*/ 1964771 h 2413398"/>
              <a:gd name="connsiteX253" fmla="*/ 2128718 w 2413399"/>
              <a:gd name="connsiteY253" fmla="*/ 1950443 h 2413398"/>
              <a:gd name="connsiteX254" fmla="*/ 2140214 w 2413399"/>
              <a:gd name="connsiteY254" fmla="*/ 1935951 h 2413398"/>
              <a:gd name="connsiteX255" fmla="*/ 2151466 w 2413399"/>
              <a:gd name="connsiteY255" fmla="*/ 1921302 h 2413398"/>
              <a:gd name="connsiteX256" fmla="*/ 2162472 w 2413399"/>
              <a:gd name="connsiteY256" fmla="*/ 1906498 h 2413398"/>
              <a:gd name="connsiteX257" fmla="*/ 2173232 w 2413399"/>
              <a:gd name="connsiteY257" fmla="*/ 1891542 h 2413398"/>
              <a:gd name="connsiteX258" fmla="*/ 2183744 w 2413399"/>
              <a:gd name="connsiteY258" fmla="*/ 1876437 h 2413398"/>
              <a:gd name="connsiteX259" fmla="*/ 2194008 w 2413399"/>
              <a:gd name="connsiteY259" fmla="*/ 1861187 h 2413398"/>
              <a:gd name="connsiteX260" fmla="*/ 2204022 w 2413399"/>
              <a:gd name="connsiteY260" fmla="*/ 1845795 h 2413398"/>
              <a:gd name="connsiteX261" fmla="*/ 2213788 w 2413399"/>
              <a:gd name="connsiteY261" fmla="*/ 1830265 h 2413398"/>
              <a:gd name="connsiteX262" fmla="*/ 2223301 w 2413399"/>
              <a:gd name="connsiteY262" fmla="*/ 1814599 h 2413398"/>
              <a:gd name="connsiteX263" fmla="*/ 2232563 w 2413399"/>
              <a:gd name="connsiteY263" fmla="*/ 1798802 h 2413398"/>
              <a:gd name="connsiteX264" fmla="*/ 2241571 w 2413399"/>
              <a:gd name="connsiteY264" fmla="*/ 1782876 h 2413398"/>
              <a:gd name="connsiteX265" fmla="*/ 2250327 w 2413399"/>
              <a:gd name="connsiteY265" fmla="*/ 1766824 h 2413398"/>
              <a:gd name="connsiteX266" fmla="*/ 2258827 w 2413399"/>
              <a:gd name="connsiteY266" fmla="*/ 1750651 h 2413398"/>
              <a:gd name="connsiteX267" fmla="*/ 2267072 w 2413399"/>
              <a:gd name="connsiteY267" fmla="*/ 1734359 h 2413398"/>
              <a:gd name="connsiteX268" fmla="*/ 2275061 w 2413399"/>
              <a:gd name="connsiteY268" fmla="*/ 1717952 h 2413398"/>
              <a:gd name="connsiteX269" fmla="*/ 2282792 w 2413399"/>
              <a:gd name="connsiteY269" fmla="*/ 1701434 h 2413398"/>
              <a:gd name="connsiteX270" fmla="*/ 2290265 w 2413399"/>
              <a:gd name="connsiteY270" fmla="*/ 1684806 h 2413398"/>
              <a:gd name="connsiteX271" fmla="*/ 2297480 w 2413399"/>
              <a:gd name="connsiteY271" fmla="*/ 1668074 h 2413398"/>
              <a:gd name="connsiteX272" fmla="*/ 2304433 w 2413399"/>
              <a:gd name="connsiteY272" fmla="*/ 1651239 h 2413398"/>
              <a:gd name="connsiteX273" fmla="*/ 2311127 w 2413399"/>
              <a:gd name="connsiteY273" fmla="*/ 1634305 h 2413398"/>
              <a:gd name="connsiteX274" fmla="*/ 2317558 w 2413399"/>
              <a:gd name="connsiteY274" fmla="*/ 1617277 h 2413398"/>
              <a:gd name="connsiteX275" fmla="*/ 2323728 w 2413399"/>
              <a:gd name="connsiteY275" fmla="*/ 1600157 h 2413398"/>
              <a:gd name="connsiteX276" fmla="*/ 2329633 w 2413399"/>
              <a:gd name="connsiteY276" fmla="*/ 1582948 h 2413398"/>
              <a:gd name="connsiteX277" fmla="*/ 2335273 w 2413399"/>
              <a:gd name="connsiteY277" fmla="*/ 1565654 h 2413398"/>
              <a:gd name="connsiteX278" fmla="*/ 2340649 w 2413399"/>
              <a:gd name="connsiteY278" fmla="*/ 1548279 h 2413398"/>
              <a:gd name="connsiteX279" fmla="*/ 2345758 w 2413399"/>
              <a:gd name="connsiteY279" fmla="*/ 1530824 h 2413398"/>
              <a:gd name="connsiteX280" fmla="*/ 2350600 w 2413399"/>
              <a:gd name="connsiteY280" fmla="*/ 1513295 h 2413398"/>
              <a:gd name="connsiteX281" fmla="*/ 2355174 w 2413399"/>
              <a:gd name="connsiteY281" fmla="*/ 1495693 h 2413398"/>
              <a:gd name="connsiteX282" fmla="*/ 2359479 w 2413399"/>
              <a:gd name="connsiteY282" fmla="*/ 1478023 h 2413398"/>
              <a:gd name="connsiteX283" fmla="*/ 2363514 w 2413399"/>
              <a:gd name="connsiteY283" fmla="*/ 1460288 h 2413398"/>
              <a:gd name="connsiteX284" fmla="*/ 2367278 w 2413399"/>
              <a:gd name="connsiteY284" fmla="*/ 1442492 h 2413398"/>
              <a:gd name="connsiteX285" fmla="*/ 2370771 w 2413399"/>
              <a:gd name="connsiteY285" fmla="*/ 1424636 h 2413398"/>
              <a:gd name="connsiteX286" fmla="*/ 2373992 w 2413399"/>
              <a:gd name="connsiteY286" fmla="*/ 1406726 h 2413398"/>
              <a:gd name="connsiteX287" fmla="*/ 2376938 w 2413399"/>
              <a:gd name="connsiteY287" fmla="*/ 1388763 h 2413398"/>
              <a:gd name="connsiteX288" fmla="*/ 2379612 w 2413399"/>
              <a:gd name="connsiteY288" fmla="*/ 1370753 h 2413398"/>
              <a:gd name="connsiteX289" fmla="*/ 2382008 w 2413399"/>
              <a:gd name="connsiteY289" fmla="*/ 1352698 h 2413398"/>
              <a:gd name="connsiteX290" fmla="*/ 2384129 w 2413399"/>
              <a:gd name="connsiteY290" fmla="*/ 1334600 h 2413398"/>
              <a:gd name="connsiteX291" fmla="*/ 2385974 w 2413399"/>
              <a:gd name="connsiteY291" fmla="*/ 1316464 h 2413398"/>
              <a:gd name="connsiteX292" fmla="*/ 2387541 w 2413399"/>
              <a:gd name="connsiteY292" fmla="*/ 1298293 h 2413398"/>
              <a:gd name="connsiteX293" fmla="*/ 2388828 w 2413399"/>
              <a:gd name="connsiteY293" fmla="*/ 1280090 h 2413398"/>
              <a:gd name="connsiteX294" fmla="*/ 2389836 w 2413399"/>
              <a:gd name="connsiteY294" fmla="*/ 1261858 h 2413398"/>
              <a:gd name="connsiteX295" fmla="*/ 2390564 w 2413399"/>
              <a:gd name="connsiteY295" fmla="*/ 1243602 h 2413398"/>
              <a:gd name="connsiteX296" fmla="*/ 2391010 w 2413399"/>
              <a:gd name="connsiteY296" fmla="*/ 1225324 h 2413398"/>
              <a:gd name="connsiteX297" fmla="*/ 2391174 w 2413399"/>
              <a:gd name="connsiteY297" fmla="*/ 1207027 h 2413398"/>
              <a:gd name="connsiteX298" fmla="*/ 2391055 w 2413399"/>
              <a:gd name="connsiteY298" fmla="*/ 1188716 h 2413398"/>
              <a:gd name="connsiteX299" fmla="*/ 2390651 w 2413399"/>
              <a:gd name="connsiteY299" fmla="*/ 1170393 h 2413398"/>
              <a:gd name="connsiteX300" fmla="*/ 2389962 w 2413399"/>
              <a:gd name="connsiteY300" fmla="*/ 1152061 h 2413398"/>
              <a:gd name="connsiteX301" fmla="*/ 2388988 w 2413399"/>
              <a:gd name="connsiteY301" fmla="*/ 1133724 h 2413398"/>
              <a:gd name="connsiteX302" fmla="*/ 2387727 w 2413399"/>
              <a:gd name="connsiteY302" fmla="*/ 1115385 h 2413398"/>
              <a:gd name="connsiteX303" fmla="*/ 2386179 w 2413399"/>
              <a:gd name="connsiteY303" fmla="*/ 1097048 h 2413398"/>
              <a:gd name="connsiteX304" fmla="*/ 2384341 w 2413399"/>
              <a:gd name="connsiteY304" fmla="*/ 1078715 h 2413398"/>
              <a:gd name="connsiteX305" fmla="*/ 2382214 w 2413399"/>
              <a:gd name="connsiteY305" fmla="*/ 1060391 h 2413398"/>
              <a:gd name="connsiteX306" fmla="*/ 2379798 w 2413399"/>
              <a:gd name="connsiteY306" fmla="*/ 1042079 h 2413398"/>
              <a:gd name="connsiteX307" fmla="*/ 2377089 w 2413399"/>
              <a:gd name="connsiteY307" fmla="*/ 1023781 h 2413398"/>
              <a:gd name="connsiteX308" fmla="*/ 2374089 w 2413399"/>
              <a:gd name="connsiteY308" fmla="*/ 1005502 h 2413398"/>
              <a:gd name="connsiteX309" fmla="*/ 2370795 w 2413399"/>
              <a:gd name="connsiteY309" fmla="*/ 987243 h 2413398"/>
              <a:gd name="connsiteX310" fmla="*/ 2367208 w 2413399"/>
              <a:gd name="connsiteY310" fmla="*/ 969010 h 2413398"/>
              <a:gd name="connsiteX311" fmla="*/ 2363327 w 2413399"/>
              <a:gd name="connsiteY311" fmla="*/ 950805 h 2413398"/>
              <a:gd name="connsiteX312" fmla="*/ 2359148 w 2413399"/>
              <a:gd name="connsiteY312" fmla="*/ 932631 h 2413398"/>
              <a:gd name="connsiteX313" fmla="*/ 2354674 w 2413399"/>
              <a:gd name="connsiteY313" fmla="*/ 914492 h 2413398"/>
              <a:gd name="connsiteX314" fmla="*/ 2349903 w 2413399"/>
              <a:gd name="connsiteY314" fmla="*/ 896391 h 2413398"/>
              <a:gd name="connsiteX315" fmla="*/ 2344832 w 2413399"/>
              <a:gd name="connsiteY315" fmla="*/ 878331 h 2413398"/>
              <a:gd name="connsiteX316" fmla="*/ 2339463 w 2413399"/>
              <a:gd name="connsiteY316" fmla="*/ 860316 h 2413398"/>
              <a:gd name="connsiteX317" fmla="*/ 2333794 w 2413399"/>
              <a:gd name="connsiteY317" fmla="*/ 842349 h 2413398"/>
              <a:gd name="connsiteX318" fmla="*/ 2327823 w 2413399"/>
              <a:gd name="connsiteY318" fmla="*/ 824433 h 2413398"/>
              <a:gd name="connsiteX319" fmla="*/ 2321550 w 2413399"/>
              <a:gd name="connsiteY319" fmla="*/ 806571 h 2413398"/>
              <a:gd name="connsiteX320" fmla="*/ 2314975 w 2413399"/>
              <a:gd name="connsiteY320" fmla="*/ 788768 h 2413398"/>
              <a:gd name="connsiteX321" fmla="*/ 2308095 w 2413399"/>
              <a:gd name="connsiteY321" fmla="*/ 771025 h 2413398"/>
              <a:gd name="connsiteX322" fmla="*/ 2300911 w 2413399"/>
              <a:gd name="connsiteY322" fmla="*/ 753348 h 2413398"/>
              <a:gd name="connsiteX323" fmla="*/ 2293421 w 2413399"/>
              <a:gd name="connsiteY323" fmla="*/ 735737 h 2413398"/>
              <a:gd name="connsiteX324" fmla="*/ 2285624 w 2413399"/>
              <a:gd name="connsiteY324" fmla="*/ 718198 h 2413398"/>
              <a:gd name="connsiteX325" fmla="*/ 2277522 w 2413399"/>
              <a:gd name="connsiteY325" fmla="*/ 700734 h 2413398"/>
              <a:gd name="connsiteX326" fmla="*/ 2269108 w 2413399"/>
              <a:gd name="connsiteY326" fmla="*/ 683346 h 2413398"/>
              <a:gd name="connsiteX327" fmla="*/ 2260388 w 2413399"/>
              <a:gd name="connsiteY327" fmla="*/ 666040 h 2413398"/>
              <a:gd name="connsiteX328" fmla="*/ 2251355 w 2413399"/>
              <a:gd name="connsiteY328" fmla="*/ 648818 h 2413398"/>
              <a:gd name="connsiteX329" fmla="*/ 2232311 w 2413399"/>
              <a:gd name="connsiteY329" fmla="*/ 614561 h 2413398"/>
              <a:gd name="connsiteX330" fmla="*/ 2222427 w 2413399"/>
              <a:gd name="connsiteY330" fmla="*/ 597754 h 2413398"/>
              <a:gd name="connsiteX331" fmla="*/ 2212261 w 2413399"/>
              <a:gd name="connsiteY331" fmla="*/ 581094 h 2413398"/>
              <a:gd name="connsiteX332" fmla="*/ 2201865 w 2413399"/>
              <a:gd name="connsiteY332" fmla="*/ 564659 h 2413398"/>
              <a:gd name="connsiteX333" fmla="*/ 2191241 w 2413399"/>
              <a:gd name="connsiteY333" fmla="*/ 548452 h 2413398"/>
              <a:gd name="connsiteX334" fmla="*/ 2180392 w 2413399"/>
              <a:gd name="connsiteY334" fmla="*/ 532471 h 2413398"/>
              <a:gd name="connsiteX335" fmla="*/ 2169321 w 2413399"/>
              <a:gd name="connsiteY335" fmla="*/ 516719 h 2413398"/>
              <a:gd name="connsiteX336" fmla="*/ 2158032 w 2413399"/>
              <a:gd name="connsiteY336" fmla="*/ 501195 h 2413398"/>
              <a:gd name="connsiteX337" fmla="*/ 2146529 w 2413399"/>
              <a:gd name="connsiteY337" fmla="*/ 485902 h 2413398"/>
              <a:gd name="connsiteX338" fmla="*/ 2134813 w 2413399"/>
              <a:gd name="connsiteY338" fmla="*/ 470840 h 2413398"/>
              <a:gd name="connsiteX339" fmla="*/ 2122889 w 2413399"/>
              <a:gd name="connsiteY339" fmla="*/ 456009 h 2413398"/>
              <a:gd name="connsiteX340" fmla="*/ 2110761 w 2413399"/>
              <a:gd name="connsiteY340" fmla="*/ 441411 h 2413398"/>
              <a:gd name="connsiteX341" fmla="*/ 2098431 w 2413399"/>
              <a:gd name="connsiteY341" fmla="*/ 427045 h 2413398"/>
              <a:gd name="connsiteX342" fmla="*/ 2085903 w 2413399"/>
              <a:gd name="connsiteY342" fmla="*/ 412915 h 2413398"/>
              <a:gd name="connsiteX343" fmla="*/ 2073179 w 2413399"/>
              <a:gd name="connsiteY343" fmla="*/ 399019 h 2413398"/>
              <a:gd name="connsiteX344" fmla="*/ 2060264 w 2413399"/>
              <a:gd name="connsiteY344" fmla="*/ 385359 h 2413398"/>
              <a:gd name="connsiteX345" fmla="*/ 2047161 w 2413399"/>
              <a:gd name="connsiteY345" fmla="*/ 371936 h 2413398"/>
              <a:gd name="connsiteX346" fmla="*/ 2033873 w 2413399"/>
              <a:gd name="connsiteY346" fmla="*/ 358751 h 2413398"/>
              <a:gd name="connsiteX347" fmla="*/ 2020403 w 2413399"/>
              <a:gd name="connsiteY347" fmla="*/ 345804 h 2413398"/>
              <a:gd name="connsiteX348" fmla="*/ 2006755 w 2413399"/>
              <a:gd name="connsiteY348" fmla="*/ 333097 h 2413398"/>
              <a:gd name="connsiteX349" fmla="*/ 1992930 w 2413399"/>
              <a:gd name="connsiteY349" fmla="*/ 320630 h 2413398"/>
              <a:gd name="connsiteX350" fmla="*/ 1978935 w 2413399"/>
              <a:gd name="connsiteY350" fmla="*/ 308405 h 2413398"/>
              <a:gd name="connsiteX351" fmla="*/ 1964771 w 2413399"/>
              <a:gd name="connsiteY351" fmla="*/ 296421 h 2413398"/>
              <a:gd name="connsiteX352" fmla="*/ 1950443 w 2413399"/>
              <a:gd name="connsiteY352" fmla="*/ 284681 h 2413398"/>
              <a:gd name="connsiteX353" fmla="*/ 1935951 w 2413399"/>
              <a:gd name="connsiteY353" fmla="*/ 273184 h 2413398"/>
              <a:gd name="connsiteX354" fmla="*/ 1921302 w 2413399"/>
              <a:gd name="connsiteY354" fmla="*/ 261932 h 2413398"/>
              <a:gd name="connsiteX355" fmla="*/ 1906498 w 2413399"/>
              <a:gd name="connsiteY355" fmla="*/ 250926 h 2413398"/>
              <a:gd name="connsiteX356" fmla="*/ 1891541 w 2413399"/>
              <a:gd name="connsiteY356" fmla="*/ 240166 h 2413398"/>
              <a:gd name="connsiteX357" fmla="*/ 1876437 w 2413399"/>
              <a:gd name="connsiteY357" fmla="*/ 229654 h 2413398"/>
              <a:gd name="connsiteX358" fmla="*/ 1861188 w 2413399"/>
              <a:gd name="connsiteY358" fmla="*/ 219390 h 2413398"/>
              <a:gd name="connsiteX359" fmla="*/ 1845795 w 2413399"/>
              <a:gd name="connsiteY359" fmla="*/ 209375 h 2413398"/>
              <a:gd name="connsiteX360" fmla="*/ 1830265 w 2413399"/>
              <a:gd name="connsiteY360" fmla="*/ 199611 h 2413398"/>
              <a:gd name="connsiteX361" fmla="*/ 1814599 w 2413399"/>
              <a:gd name="connsiteY361" fmla="*/ 190097 h 2413398"/>
              <a:gd name="connsiteX362" fmla="*/ 1798802 w 2413399"/>
              <a:gd name="connsiteY362" fmla="*/ 180836 h 2413398"/>
              <a:gd name="connsiteX363" fmla="*/ 1782875 w 2413399"/>
              <a:gd name="connsiteY363" fmla="*/ 171827 h 2413398"/>
              <a:gd name="connsiteX364" fmla="*/ 1766824 w 2413399"/>
              <a:gd name="connsiteY364" fmla="*/ 163072 h 2413398"/>
              <a:gd name="connsiteX365" fmla="*/ 1750652 w 2413399"/>
              <a:gd name="connsiteY365" fmla="*/ 154571 h 2413398"/>
              <a:gd name="connsiteX366" fmla="*/ 1734359 w 2413399"/>
              <a:gd name="connsiteY366" fmla="*/ 146326 h 2413398"/>
              <a:gd name="connsiteX367" fmla="*/ 1717952 w 2413399"/>
              <a:gd name="connsiteY367" fmla="*/ 138337 h 2413398"/>
              <a:gd name="connsiteX368" fmla="*/ 1701434 w 2413399"/>
              <a:gd name="connsiteY368" fmla="*/ 130606 h 2413398"/>
              <a:gd name="connsiteX369" fmla="*/ 1684806 w 2413399"/>
              <a:gd name="connsiteY369" fmla="*/ 123133 h 2413398"/>
              <a:gd name="connsiteX370" fmla="*/ 1668074 w 2413399"/>
              <a:gd name="connsiteY370" fmla="*/ 115918 h 2413398"/>
              <a:gd name="connsiteX371" fmla="*/ 1651238 w 2413399"/>
              <a:gd name="connsiteY371" fmla="*/ 108964 h 2413398"/>
              <a:gd name="connsiteX372" fmla="*/ 1634306 w 2413399"/>
              <a:gd name="connsiteY372" fmla="*/ 102271 h 2413398"/>
              <a:gd name="connsiteX373" fmla="*/ 1617277 w 2413399"/>
              <a:gd name="connsiteY373" fmla="*/ 95840 h 2413398"/>
              <a:gd name="connsiteX374" fmla="*/ 1600157 w 2413399"/>
              <a:gd name="connsiteY374" fmla="*/ 89671 h 2413398"/>
              <a:gd name="connsiteX375" fmla="*/ 1582948 w 2413399"/>
              <a:gd name="connsiteY375" fmla="*/ 83765 h 2413398"/>
              <a:gd name="connsiteX376" fmla="*/ 1565654 w 2413399"/>
              <a:gd name="connsiteY376" fmla="*/ 78125 h 2413398"/>
              <a:gd name="connsiteX377" fmla="*/ 1548279 w 2413399"/>
              <a:gd name="connsiteY377" fmla="*/ 72749 h 2413398"/>
              <a:gd name="connsiteX378" fmla="*/ 1530824 w 2413399"/>
              <a:gd name="connsiteY378" fmla="*/ 67640 h 2413398"/>
              <a:gd name="connsiteX379" fmla="*/ 1513294 w 2413399"/>
              <a:gd name="connsiteY379" fmla="*/ 62798 h 2413398"/>
              <a:gd name="connsiteX380" fmla="*/ 1495694 w 2413399"/>
              <a:gd name="connsiteY380" fmla="*/ 58224 h 2413398"/>
              <a:gd name="connsiteX381" fmla="*/ 1478023 w 2413399"/>
              <a:gd name="connsiteY381" fmla="*/ 53919 h 2413398"/>
              <a:gd name="connsiteX382" fmla="*/ 1460288 w 2413399"/>
              <a:gd name="connsiteY382" fmla="*/ 49884 h 2413398"/>
              <a:gd name="connsiteX383" fmla="*/ 1442491 w 2413399"/>
              <a:gd name="connsiteY383" fmla="*/ 46119 h 2413398"/>
              <a:gd name="connsiteX384" fmla="*/ 1424636 w 2413399"/>
              <a:gd name="connsiteY384" fmla="*/ 42627 h 2413398"/>
              <a:gd name="connsiteX385" fmla="*/ 1406725 w 2413399"/>
              <a:gd name="connsiteY385" fmla="*/ 39406 h 2413398"/>
              <a:gd name="connsiteX386" fmla="*/ 1388764 w 2413399"/>
              <a:gd name="connsiteY386" fmla="*/ 36459 h 2413398"/>
              <a:gd name="connsiteX387" fmla="*/ 1370753 w 2413399"/>
              <a:gd name="connsiteY387" fmla="*/ 33787 h 2413398"/>
              <a:gd name="connsiteX388" fmla="*/ 1352697 w 2413399"/>
              <a:gd name="connsiteY388" fmla="*/ 31390 h 2413398"/>
              <a:gd name="connsiteX389" fmla="*/ 1334600 w 2413399"/>
              <a:gd name="connsiteY389" fmla="*/ 29268 h 2413398"/>
              <a:gd name="connsiteX390" fmla="*/ 1316464 w 2413399"/>
              <a:gd name="connsiteY390" fmla="*/ 27424 h 2413398"/>
              <a:gd name="connsiteX391" fmla="*/ 1298292 w 2413399"/>
              <a:gd name="connsiteY391" fmla="*/ 25857 h 2413398"/>
              <a:gd name="connsiteX392" fmla="*/ 1280090 w 2413399"/>
              <a:gd name="connsiteY392" fmla="*/ 24570 h 2413398"/>
              <a:gd name="connsiteX393" fmla="*/ 1261858 w 2413399"/>
              <a:gd name="connsiteY393" fmla="*/ 23562 h 2413398"/>
              <a:gd name="connsiteX394" fmla="*/ 1243602 w 2413399"/>
              <a:gd name="connsiteY394" fmla="*/ 22834 h 2413398"/>
              <a:gd name="connsiteX395" fmla="*/ 1225324 w 2413399"/>
              <a:gd name="connsiteY395" fmla="*/ 22388 h 2413398"/>
              <a:gd name="connsiteX396" fmla="*/ 1206880 w 2413399"/>
              <a:gd name="connsiteY396" fmla="*/ 0 h 2413398"/>
              <a:gd name="connsiteX397" fmla="*/ 1225521 w 2413399"/>
              <a:gd name="connsiteY397" fmla="*/ 164 h 2413398"/>
              <a:gd name="connsiteX398" fmla="*/ 1244143 w 2413399"/>
              <a:gd name="connsiteY398" fmla="*/ 616 h 2413398"/>
              <a:gd name="connsiteX399" fmla="*/ 1262742 w 2413399"/>
              <a:gd name="connsiteY399" fmla="*/ 1354 h 2413398"/>
              <a:gd name="connsiteX400" fmla="*/ 1281314 w 2413399"/>
              <a:gd name="connsiteY400" fmla="*/ 2379 h 2413398"/>
              <a:gd name="connsiteX401" fmla="*/ 1299860 w 2413399"/>
              <a:gd name="connsiteY401" fmla="*/ 3688 h 2413398"/>
              <a:gd name="connsiteX402" fmla="*/ 1318371 w 2413399"/>
              <a:gd name="connsiteY402" fmla="*/ 5281 h 2413398"/>
              <a:gd name="connsiteX403" fmla="*/ 1336846 w 2413399"/>
              <a:gd name="connsiteY403" fmla="*/ 7157 h 2413398"/>
              <a:gd name="connsiteX404" fmla="*/ 1355283 w 2413399"/>
              <a:gd name="connsiteY404" fmla="*/ 9315 h 2413398"/>
              <a:gd name="connsiteX405" fmla="*/ 1373677 w 2413399"/>
              <a:gd name="connsiteY405" fmla="*/ 11755 h 2413398"/>
              <a:gd name="connsiteX406" fmla="*/ 1392024 w 2413399"/>
              <a:gd name="connsiteY406" fmla="*/ 14475 h 2413398"/>
              <a:gd name="connsiteX407" fmla="*/ 1410322 w 2413399"/>
              <a:gd name="connsiteY407" fmla="*/ 17474 h 2413398"/>
              <a:gd name="connsiteX408" fmla="*/ 1428567 w 2413399"/>
              <a:gd name="connsiteY408" fmla="*/ 20752 h 2413398"/>
              <a:gd name="connsiteX409" fmla="*/ 1446756 w 2413399"/>
              <a:gd name="connsiteY409" fmla="*/ 24308 h 2413398"/>
              <a:gd name="connsiteX410" fmla="*/ 1464886 w 2413399"/>
              <a:gd name="connsiteY410" fmla="*/ 28140 h 2413398"/>
              <a:gd name="connsiteX411" fmla="*/ 1482952 w 2413399"/>
              <a:gd name="connsiteY411" fmla="*/ 32248 h 2413398"/>
              <a:gd name="connsiteX412" fmla="*/ 1500952 w 2413399"/>
              <a:gd name="connsiteY412" fmla="*/ 36630 h 2413398"/>
              <a:gd name="connsiteX413" fmla="*/ 1518883 w 2413399"/>
              <a:gd name="connsiteY413" fmla="*/ 41287 h 2413398"/>
              <a:gd name="connsiteX414" fmla="*/ 1536740 w 2413399"/>
              <a:gd name="connsiteY414" fmla="*/ 46217 h 2413398"/>
              <a:gd name="connsiteX415" fmla="*/ 1554520 w 2413399"/>
              <a:gd name="connsiteY415" fmla="*/ 51419 h 2413398"/>
              <a:gd name="connsiteX416" fmla="*/ 1572221 w 2413399"/>
              <a:gd name="connsiteY416" fmla="*/ 56892 h 2413398"/>
              <a:gd name="connsiteX417" fmla="*/ 1589839 w 2413399"/>
              <a:gd name="connsiteY417" fmla="*/ 62636 h 2413398"/>
              <a:gd name="connsiteX418" fmla="*/ 1607369 w 2413399"/>
              <a:gd name="connsiteY418" fmla="*/ 68648 h 2413398"/>
              <a:gd name="connsiteX419" fmla="*/ 1624810 w 2413399"/>
              <a:gd name="connsiteY419" fmla="*/ 74930 h 2413398"/>
              <a:gd name="connsiteX420" fmla="*/ 1642157 w 2413399"/>
              <a:gd name="connsiteY420" fmla="*/ 81479 h 2413398"/>
              <a:gd name="connsiteX421" fmla="*/ 1659407 w 2413399"/>
              <a:gd name="connsiteY421" fmla="*/ 88295 h 2413398"/>
              <a:gd name="connsiteX422" fmla="*/ 1676557 w 2413399"/>
              <a:gd name="connsiteY422" fmla="*/ 95376 h 2413398"/>
              <a:gd name="connsiteX423" fmla="*/ 1693604 w 2413399"/>
              <a:gd name="connsiteY423" fmla="*/ 102723 h 2413398"/>
              <a:gd name="connsiteX424" fmla="*/ 1710543 w 2413399"/>
              <a:gd name="connsiteY424" fmla="*/ 110334 h 2413398"/>
              <a:gd name="connsiteX425" fmla="*/ 1727372 w 2413399"/>
              <a:gd name="connsiteY425" fmla="*/ 118207 h 2413398"/>
              <a:gd name="connsiteX426" fmla="*/ 1744087 w 2413399"/>
              <a:gd name="connsiteY426" fmla="*/ 126343 h 2413398"/>
              <a:gd name="connsiteX427" fmla="*/ 1760685 w 2413399"/>
              <a:gd name="connsiteY427" fmla="*/ 134740 h 2413398"/>
              <a:gd name="connsiteX428" fmla="*/ 1777163 w 2413399"/>
              <a:gd name="connsiteY428" fmla="*/ 143398 h 2413398"/>
              <a:gd name="connsiteX429" fmla="*/ 1793516 w 2413399"/>
              <a:gd name="connsiteY429" fmla="*/ 152315 h 2413398"/>
              <a:gd name="connsiteX430" fmla="*/ 1809743 w 2413399"/>
              <a:gd name="connsiteY430" fmla="*/ 161490 h 2413398"/>
              <a:gd name="connsiteX431" fmla="*/ 1825839 w 2413399"/>
              <a:gd name="connsiteY431" fmla="*/ 170924 h 2413398"/>
              <a:gd name="connsiteX432" fmla="*/ 1841800 w 2413399"/>
              <a:gd name="connsiteY432" fmla="*/ 180614 h 2413398"/>
              <a:gd name="connsiteX433" fmla="*/ 1857623 w 2413399"/>
              <a:gd name="connsiteY433" fmla="*/ 190560 h 2413398"/>
              <a:gd name="connsiteX434" fmla="*/ 1873306 w 2413399"/>
              <a:gd name="connsiteY434" fmla="*/ 200760 h 2413398"/>
              <a:gd name="connsiteX435" fmla="*/ 1888846 w 2413399"/>
              <a:gd name="connsiteY435" fmla="*/ 211215 h 2413398"/>
              <a:gd name="connsiteX436" fmla="*/ 1904236 w 2413399"/>
              <a:gd name="connsiteY436" fmla="*/ 221923 h 2413398"/>
              <a:gd name="connsiteX437" fmla="*/ 1919475 w 2413399"/>
              <a:gd name="connsiteY437" fmla="*/ 232883 h 2413398"/>
              <a:gd name="connsiteX438" fmla="*/ 1934561 w 2413399"/>
              <a:gd name="connsiteY438" fmla="*/ 244095 h 2413398"/>
              <a:gd name="connsiteX439" fmla="*/ 1949488 w 2413399"/>
              <a:gd name="connsiteY439" fmla="*/ 255557 h 2413398"/>
              <a:gd name="connsiteX440" fmla="*/ 1964254 w 2413399"/>
              <a:gd name="connsiteY440" fmla="*/ 267269 h 2413398"/>
              <a:gd name="connsiteX441" fmla="*/ 1978856 w 2413399"/>
              <a:gd name="connsiteY441" fmla="*/ 279229 h 2413398"/>
              <a:gd name="connsiteX442" fmla="*/ 1993289 w 2413399"/>
              <a:gd name="connsiteY442" fmla="*/ 291437 h 2413398"/>
              <a:gd name="connsiteX443" fmla="*/ 2007551 w 2413399"/>
              <a:gd name="connsiteY443" fmla="*/ 303891 h 2413398"/>
              <a:gd name="connsiteX444" fmla="*/ 2021637 w 2413399"/>
              <a:gd name="connsiteY444" fmla="*/ 316591 h 2413398"/>
              <a:gd name="connsiteX445" fmla="*/ 2035546 w 2413399"/>
              <a:gd name="connsiteY445" fmla="*/ 329537 h 2413398"/>
              <a:gd name="connsiteX446" fmla="*/ 2049272 w 2413399"/>
              <a:gd name="connsiteY446" fmla="*/ 342726 h 2413398"/>
              <a:gd name="connsiteX447" fmla="*/ 2062814 w 2413399"/>
              <a:gd name="connsiteY447" fmla="*/ 356159 h 2413398"/>
              <a:gd name="connsiteX448" fmla="*/ 2076167 w 2413399"/>
              <a:gd name="connsiteY448" fmla="*/ 369833 h 2413398"/>
              <a:gd name="connsiteX449" fmla="*/ 2089327 w 2413399"/>
              <a:gd name="connsiteY449" fmla="*/ 383749 h 2413398"/>
              <a:gd name="connsiteX450" fmla="*/ 2102293 w 2413399"/>
              <a:gd name="connsiteY450" fmla="*/ 397904 h 2413398"/>
              <a:gd name="connsiteX451" fmla="*/ 2115060 w 2413399"/>
              <a:gd name="connsiteY451" fmla="*/ 412300 h 2413398"/>
              <a:gd name="connsiteX452" fmla="*/ 2127625 w 2413399"/>
              <a:gd name="connsiteY452" fmla="*/ 426934 h 2413398"/>
              <a:gd name="connsiteX453" fmla="*/ 2139983 w 2413399"/>
              <a:gd name="connsiteY453" fmla="*/ 441805 h 2413398"/>
              <a:gd name="connsiteX454" fmla="*/ 2152133 w 2413399"/>
              <a:gd name="connsiteY454" fmla="*/ 456913 h 2413398"/>
              <a:gd name="connsiteX455" fmla="*/ 2164071 w 2413399"/>
              <a:gd name="connsiteY455" fmla="*/ 472256 h 2413398"/>
              <a:gd name="connsiteX456" fmla="*/ 2175792 w 2413399"/>
              <a:gd name="connsiteY456" fmla="*/ 487834 h 2413398"/>
              <a:gd name="connsiteX457" fmla="*/ 2187295 w 2413399"/>
              <a:gd name="connsiteY457" fmla="*/ 503646 h 2413398"/>
              <a:gd name="connsiteX458" fmla="*/ 2198574 w 2413399"/>
              <a:gd name="connsiteY458" fmla="*/ 519690 h 2413398"/>
              <a:gd name="connsiteX459" fmla="*/ 2209628 w 2413399"/>
              <a:gd name="connsiteY459" fmla="*/ 535967 h 2413398"/>
              <a:gd name="connsiteX460" fmla="*/ 2220452 w 2413399"/>
              <a:gd name="connsiteY460" fmla="*/ 552474 h 2413398"/>
              <a:gd name="connsiteX461" fmla="*/ 2231043 w 2413399"/>
              <a:gd name="connsiteY461" fmla="*/ 569211 h 2413398"/>
              <a:gd name="connsiteX462" fmla="*/ 2241398 w 2413399"/>
              <a:gd name="connsiteY462" fmla="*/ 586177 h 2413398"/>
              <a:gd name="connsiteX463" fmla="*/ 2251558 w 2413399"/>
              <a:gd name="connsiteY463" fmla="*/ 603449 h 2413398"/>
              <a:gd name="connsiteX464" fmla="*/ 2270867 w 2413399"/>
              <a:gd name="connsiteY464" fmla="*/ 638177 h 2413398"/>
              <a:gd name="connsiteX465" fmla="*/ 2280069 w 2413399"/>
              <a:gd name="connsiteY465" fmla="*/ 655716 h 2413398"/>
              <a:gd name="connsiteX466" fmla="*/ 2288955 w 2413399"/>
              <a:gd name="connsiteY466" fmla="*/ 673343 h 2413398"/>
              <a:gd name="connsiteX467" fmla="*/ 2297527 w 2413399"/>
              <a:gd name="connsiteY467" fmla="*/ 691052 h 2413398"/>
              <a:gd name="connsiteX468" fmla="*/ 2305784 w 2413399"/>
              <a:gd name="connsiteY468" fmla="*/ 708842 h 2413398"/>
              <a:gd name="connsiteX469" fmla="*/ 2313730 w 2413399"/>
              <a:gd name="connsiteY469" fmla="*/ 726708 h 2413398"/>
              <a:gd name="connsiteX470" fmla="*/ 2321363 w 2413399"/>
              <a:gd name="connsiteY470" fmla="*/ 744647 h 2413398"/>
              <a:gd name="connsiteX471" fmla="*/ 2328685 w 2413399"/>
              <a:gd name="connsiteY471" fmla="*/ 762656 h 2413398"/>
              <a:gd name="connsiteX472" fmla="*/ 2335696 w 2413399"/>
              <a:gd name="connsiteY472" fmla="*/ 780732 h 2413398"/>
              <a:gd name="connsiteX473" fmla="*/ 2342398 w 2413399"/>
              <a:gd name="connsiteY473" fmla="*/ 798869 h 2413398"/>
              <a:gd name="connsiteX474" fmla="*/ 2348792 w 2413399"/>
              <a:gd name="connsiteY474" fmla="*/ 817067 h 2413398"/>
              <a:gd name="connsiteX475" fmla="*/ 2354878 w 2413399"/>
              <a:gd name="connsiteY475" fmla="*/ 835320 h 2413398"/>
              <a:gd name="connsiteX476" fmla="*/ 2360657 w 2413399"/>
              <a:gd name="connsiteY476" fmla="*/ 853626 h 2413398"/>
              <a:gd name="connsiteX477" fmla="*/ 2366130 w 2413399"/>
              <a:gd name="connsiteY477" fmla="*/ 871981 h 2413398"/>
              <a:gd name="connsiteX478" fmla="*/ 2371300 w 2413399"/>
              <a:gd name="connsiteY478" fmla="*/ 890382 h 2413398"/>
              <a:gd name="connsiteX479" fmla="*/ 2376165 w 2413399"/>
              <a:gd name="connsiteY479" fmla="*/ 908825 h 2413398"/>
              <a:gd name="connsiteX480" fmla="*/ 2380726 w 2413399"/>
              <a:gd name="connsiteY480" fmla="*/ 927307 h 2413398"/>
              <a:gd name="connsiteX481" fmla="*/ 2384986 w 2413399"/>
              <a:gd name="connsiteY481" fmla="*/ 945824 h 2413398"/>
              <a:gd name="connsiteX482" fmla="*/ 2388944 w 2413399"/>
              <a:gd name="connsiteY482" fmla="*/ 964373 h 2413398"/>
              <a:gd name="connsiteX483" fmla="*/ 2392602 w 2413399"/>
              <a:gd name="connsiteY483" fmla="*/ 982952 h 2413398"/>
              <a:gd name="connsiteX484" fmla="*/ 2395960 w 2413399"/>
              <a:gd name="connsiteY484" fmla="*/ 1001555 h 2413398"/>
              <a:gd name="connsiteX485" fmla="*/ 2399021 w 2413399"/>
              <a:gd name="connsiteY485" fmla="*/ 1020180 h 2413398"/>
              <a:gd name="connsiteX486" fmla="*/ 2401782 w 2413399"/>
              <a:gd name="connsiteY486" fmla="*/ 1038823 h 2413398"/>
              <a:gd name="connsiteX487" fmla="*/ 2404248 w 2413399"/>
              <a:gd name="connsiteY487" fmla="*/ 1057482 h 2413398"/>
              <a:gd name="connsiteX488" fmla="*/ 2406417 w 2413399"/>
              <a:gd name="connsiteY488" fmla="*/ 1076152 h 2413398"/>
              <a:gd name="connsiteX489" fmla="*/ 2408292 w 2413399"/>
              <a:gd name="connsiteY489" fmla="*/ 1094830 h 2413398"/>
              <a:gd name="connsiteX490" fmla="*/ 2409873 w 2413399"/>
              <a:gd name="connsiteY490" fmla="*/ 1113513 h 2413398"/>
              <a:gd name="connsiteX491" fmla="*/ 2411160 w 2413399"/>
              <a:gd name="connsiteY491" fmla="*/ 1132197 h 2413398"/>
              <a:gd name="connsiteX492" fmla="*/ 2412156 w 2413399"/>
              <a:gd name="connsiteY492" fmla="*/ 1150880 h 2413398"/>
              <a:gd name="connsiteX493" fmla="*/ 2412860 w 2413399"/>
              <a:gd name="connsiteY493" fmla="*/ 1169557 h 2413398"/>
              <a:gd name="connsiteX494" fmla="*/ 2413274 w 2413399"/>
              <a:gd name="connsiteY494" fmla="*/ 1188225 h 2413398"/>
              <a:gd name="connsiteX495" fmla="*/ 2413399 w 2413399"/>
              <a:gd name="connsiteY495" fmla="*/ 1206881 h 2413398"/>
              <a:gd name="connsiteX496" fmla="*/ 2413234 w 2413399"/>
              <a:gd name="connsiteY496" fmla="*/ 1225522 h 2413398"/>
              <a:gd name="connsiteX497" fmla="*/ 2412783 w 2413399"/>
              <a:gd name="connsiteY497" fmla="*/ 1244143 h 2413398"/>
              <a:gd name="connsiteX498" fmla="*/ 2412044 w 2413399"/>
              <a:gd name="connsiteY498" fmla="*/ 1262742 h 2413398"/>
              <a:gd name="connsiteX499" fmla="*/ 2411019 w 2413399"/>
              <a:gd name="connsiteY499" fmla="*/ 1281315 h 2413398"/>
              <a:gd name="connsiteX500" fmla="*/ 2409710 w 2413399"/>
              <a:gd name="connsiteY500" fmla="*/ 1299859 h 2413398"/>
              <a:gd name="connsiteX501" fmla="*/ 2408117 w 2413399"/>
              <a:gd name="connsiteY501" fmla="*/ 1318371 h 2413398"/>
              <a:gd name="connsiteX502" fmla="*/ 2406241 w 2413399"/>
              <a:gd name="connsiteY502" fmla="*/ 1336847 h 2413398"/>
              <a:gd name="connsiteX503" fmla="*/ 2404083 w 2413399"/>
              <a:gd name="connsiteY503" fmla="*/ 1355283 h 2413398"/>
              <a:gd name="connsiteX504" fmla="*/ 2401643 w 2413399"/>
              <a:gd name="connsiteY504" fmla="*/ 1373677 h 2413398"/>
              <a:gd name="connsiteX505" fmla="*/ 2398923 w 2413399"/>
              <a:gd name="connsiteY505" fmla="*/ 1392025 h 2413398"/>
              <a:gd name="connsiteX506" fmla="*/ 2395924 w 2413399"/>
              <a:gd name="connsiteY506" fmla="*/ 1410322 h 2413398"/>
              <a:gd name="connsiteX507" fmla="*/ 2392646 w 2413399"/>
              <a:gd name="connsiteY507" fmla="*/ 1428568 h 2413398"/>
              <a:gd name="connsiteX508" fmla="*/ 2389091 w 2413399"/>
              <a:gd name="connsiteY508" fmla="*/ 1446757 h 2413398"/>
              <a:gd name="connsiteX509" fmla="*/ 2385259 w 2413399"/>
              <a:gd name="connsiteY509" fmla="*/ 1464886 h 2413398"/>
              <a:gd name="connsiteX510" fmla="*/ 2381150 w 2413399"/>
              <a:gd name="connsiteY510" fmla="*/ 1482953 h 2413398"/>
              <a:gd name="connsiteX511" fmla="*/ 2376768 w 2413399"/>
              <a:gd name="connsiteY511" fmla="*/ 1500953 h 2413398"/>
              <a:gd name="connsiteX512" fmla="*/ 2372111 w 2413399"/>
              <a:gd name="connsiteY512" fmla="*/ 1518883 h 2413398"/>
              <a:gd name="connsiteX513" fmla="*/ 2367181 w 2413399"/>
              <a:gd name="connsiteY513" fmla="*/ 1536740 h 2413398"/>
              <a:gd name="connsiteX514" fmla="*/ 2361979 w 2413399"/>
              <a:gd name="connsiteY514" fmla="*/ 1554520 h 2413398"/>
              <a:gd name="connsiteX515" fmla="*/ 2356506 w 2413399"/>
              <a:gd name="connsiteY515" fmla="*/ 1572221 h 2413398"/>
              <a:gd name="connsiteX516" fmla="*/ 2350763 w 2413399"/>
              <a:gd name="connsiteY516" fmla="*/ 1589838 h 2413398"/>
              <a:gd name="connsiteX517" fmla="*/ 2344749 w 2413399"/>
              <a:gd name="connsiteY517" fmla="*/ 1607369 h 2413398"/>
              <a:gd name="connsiteX518" fmla="*/ 2338468 w 2413399"/>
              <a:gd name="connsiteY518" fmla="*/ 1624810 h 2413398"/>
              <a:gd name="connsiteX519" fmla="*/ 2331919 w 2413399"/>
              <a:gd name="connsiteY519" fmla="*/ 1642157 h 2413398"/>
              <a:gd name="connsiteX520" fmla="*/ 2325103 w 2413399"/>
              <a:gd name="connsiteY520" fmla="*/ 1659407 h 2413398"/>
              <a:gd name="connsiteX521" fmla="*/ 2318022 w 2413399"/>
              <a:gd name="connsiteY521" fmla="*/ 1676557 h 2413398"/>
              <a:gd name="connsiteX522" fmla="*/ 2310675 w 2413399"/>
              <a:gd name="connsiteY522" fmla="*/ 1693604 h 2413398"/>
              <a:gd name="connsiteX523" fmla="*/ 2303065 w 2413399"/>
              <a:gd name="connsiteY523" fmla="*/ 1710543 h 2413398"/>
              <a:gd name="connsiteX524" fmla="*/ 2295191 w 2413399"/>
              <a:gd name="connsiteY524" fmla="*/ 1727372 h 2413398"/>
              <a:gd name="connsiteX525" fmla="*/ 2287055 w 2413399"/>
              <a:gd name="connsiteY525" fmla="*/ 1744087 h 2413398"/>
              <a:gd name="connsiteX526" fmla="*/ 2278658 w 2413399"/>
              <a:gd name="connsiteY526" fmla="*/ 1760685 h 2413398"/>
              <a:gd name="connsiteX527" fmla="*/ 2270000 w 2413399"/>
              <a:gd name="connsiteY527" fmla="*/ 1777163 h 2413398"/>
              <a:gd name="connsiteX528" fmla="*/ 2261083 w 2413399"/>
              <a:gd name="connsiteY528" fmla="*/ 1793516 h 2413398"/>
              <a:gd name="connsiteX529" fmla="*/ 2251909 w 2413399"/>
              <a:gd name="connsiteY529" fmla="*/ 1809743 h 2413398"/>
              <a:gd name="connsiteX530" fmla="*/ 2242475 w 2413399"/>
              <a:gd name="connsiteY530" fmla="*/ 1825838 h 2413398"/>
              <a:gd name="connsiteX531" fmla="*/ 2232785 w 2413399"/>
              <a:gd name="connsiteY531" fmla="*/ 1841800 h 2413398"/>
              <a:gd name="connsiteX532" fmla="*/ 2222838 w 2413399"/>
              <a:gd name="connsiteY532" fmla="*/ 1857624 h 2413398"/>
              <a:gd name="connsiteX533" fmla="*/ 2212638 w 2413399"/>
              <a:gd name="connsiteY533" fmla="*/ 1873306 h 2413398"/>
              <a:gd name="connsiteX534" fmla="*/ 2202183 w 2413399"/>
              <a:gd name="connsiteY534" fmla="*/ 1888845 h 2413398"/>
              <a:gd name="connsiteX535" fmla="*/ 2191474 w 2413399"/>
              <a:gd name="connsiteY535" fmla="*/ 1904236 h 2413398"/>
              <a:gd name="connsiteX536" fmla="*/ 2180515 w 2413399"/>
              <a:gd name="connsiteY536" fmla="*/ 1919476 h 2413398"/>
              <a:gd name="connsiteX537" fmla="*/ 2169304 w 2413399"/>
              <a:gd name="connsiteY537" fmla="*/ 1934561 h 2413398"/>
              <a:gd name="connsiteX538" fmla="*/ 2157841 w 2413399"/>
              <a:gd name="connsiteY538" fmla="*/ 1949489 h 2413398"/>
              <a:gd name="connsiteX539" fmla="*/ 2146129 w 2413399"/>
              <a:gd name="connsiteY539" fmla="*/ 1964255 h 2413398"/>
              <a:gd name="connsiteX540" fmla="*/ 2134169 w 2413399"/>
              <a:gd name="connsiteY540" fmla="*/ 1978856 h 2413398"/>
              <a:gd name="connsiteX541" fmla="*/ 2121962 w 2413399"/>
              <a:gd name="connsiteY541" fmla="*/ 1993289 h 2413398"/>
              <a:gd name="connsiteX542" fmla="*/ 2109506 w 2413399"/>
              <a:gd name="connsiteY542" fmla="*/ 2007551 h 2413398"/>
              <a:gd name="connsiteX543" fmla="*/ 2096806 w 2413399"/>
              <a:gd name="connsiteY543" fmla="*/ 2021638 h 2413398"/>
              <a:gd name="connsiteX544" fmla="*/ 2083862 w 2413399"/>
              <a:gd name="connsiteY544" fmla="*/ 2035546 h 2413398"/>
              <a:gd name="connsiteX545" fmla="*/ 2070672 w 2413399"/>
              <a:gd name="connsiteY545" fmla="*/ 2049273 h 2413398"/>
              <a:gd name="connsiteX546" fmla="*/ 2057240 w 2413399"/>
              <a:gd name="connsiteY546" fmla="*/ 2062814 h 2413398"/>
              <a:gd name="connsiteX547" fmla="*/ 2043566 w 2413399"/>
              <a:gd name="connsiteY547" fmla="*/ 2076167 h 2413398"/>
              <a:gd name="connsiteX548" fmla="*/ 2029649 w 2413399"/>
              <a:gd name="connsiteY548" fmla="*/ 2089328 h 2413398"/>
              <a:gd name="connsiteX549" fmla="*/ 2015494 w 2413399"/>
              <a:gd name="connsiteY549" fmla="*/ 2102293 h 2413398"/>
              <a:gd name="connsiteX550" fmla="*/ 2001098 w 2413399"/>
              <a:gd name="connsiteY550" fmla="*/ 2115060 h 2413398"/>
              <a:gd name="connsiteX551" fmla="*/ 1986464 w 2413399"/>
              <a:gd name="connsiteY551" fmla="*/ 2127625 h 2413398"/>
              <a:gd name="connsiteX552" fmla="*/ 1971593 w 2413399"/>
              <a:gd name="connsiteY552" fmla="*/ 2139984 h 2413398"/>
              <a:gd name="connsiteX553" fmla="*/ 1956485 w 2413399"/>
              <a:gd name="connsiteY553" fmla="*/ 2152133 h 2413398"/>
              <a:gd name="connsiteX554" fmla="*/ 1941142 w 2413399"/>
              <a:gd name="connsiteY554" fmla="*/ 2164071 h 2413398"/>
              <a:gd name="connsiteX555" fmla="*/ 1925564 w 2413399"/>
              <a:gd name="connsiteY555" fmla="*/ 2175792 h 2413398"/>
              <a:gd name="connsiteX556" fmla="*/ 1909753 w 2413399"/>
              <a:gd name="connsiteY556" fmla="*/ 2187295 h 2413398"/>
              <a:gd name="connsiteX557" fmla="*/ 1893708 w 2413399"/>
              <a:gd name="connsiteY557" fmla="*/ 2198574 h 2413398"/>
              <a:gd name="connsiteX558" fmla="*/ 1877432 w 2413399"/>
              <a:gd name="connsiteY558" fmla="*/ 2209628 h 2413398"/>
              <a:gd name="connsiteX559" fmla="*/ 1860924 w 2413399"/>
              <a:gd name="connsiteY559" fmla="*/ 2220452 h 2413398"/>
              <a:gd name="connsiteX560" fmla="*/ 1844187 w 2413399"/>
              <a:gd name="connsiteY560" fmla="*/ 2231043 h 2413398"/>
              <a:gd name="connsiteX561" fmla="*/ 1827221 w 2413399"/>
              <a:gd name="connsiteY561" fmla="*/ 2241398 h 2413398"/>
              <a:gd name="connsiteX562" fmla="*/ 1809950 w 2413399"/>
              <a:gd name="connsiteY562" fmla="*/ 2251559 h 2413398"/>
              <a:gd name="connsiteX563" fmla="*/ 1775221 w 2413399"/>
              <a:gd name="connsiteY563" fmla="*/ 2270868 h 2413398"/>
              <a:gd name="connsiteX564" fmla="*/ 1757681 w 2413399"/>
              <a:gd name="connsiteY564" fmla="*/ 2280069 h 2413398"/>
              <a:gd name="connsiteX565" fmla="*/ 1740055 w 2413399"/>
              <a:gd name="connsiteY565" fmla="*/ 2288955 h 2413398"/>
              <a:gd name="connsiteX566" fmla="*/ 1722346 w 2413399"/>
              <a:gd name="connsiteY566" fmla="*/ 2297527 h 2413398"/>
              <a:gd name="connsiteX567" fmla="*/ 1704556 w 2413399"/>
              <a:gd name="connsiteY567" fmla="*/ 2305785 h 2413398"/>
              <a:gd name="connsiteX568" fmla="*/ 1686690 w 2413399"/>
              <a:gd name="connsiteY568" fmla="*/ 2313730 h 2413398"/>
              <a:gd name="connsiteX569" fmla="*/ 1668750 w 2413399"/>
              <a:gd name="connsiteY569" fmla="*/ 2321363 h 2413398"/>
              <a:gd name="connsiteX570" fmla="*/ 1650741 w 2413399"/>
              <a:gd name="connsiteY570" fmla="*/ 2328684 h 2413398"/>
              <a:gd name="connsiteX571" fmla="*/ 1632667 w 2413399"/>
              <a:gd name="connsiteY571" fmla="*/ 2335696 h 2413398"/>
              <a:gd name="connsiteX572" fmla="*/ 1614529 w 2413399"/>
              <a:gd name="connsiteY572" fmla="*/ 2342398 h 2413398"/>
              <a:gd name="connsiteX573" fmla="*/ 1596331 w 2413399"/>
              <a:gd name="connsiteY573" fmla="*/ 2348792 h 2413398"/>
              <a:gd name="connsiteX574" fmla="*/ 1578078 w 2413399"/>
              <a:gd name="connsiteY574" fmla="*/ 2354878 h 2413398"/>
              <a:gd name="connsiteX575" fmla="*/ 1559772 w 2413399"/>
              <a:gd name="connsiteY575" fmla="*/ 2360657 h 2413398"/>
              <a:gd name="connsiteX576" fmla="*/ 1541417 w 2413399"/>
              <a:gd name="connsiteY576" fmla="*/ 2366131 h 2413398"/>
              <a:gd name="connsiteX577" fmla="*/ 1523016 w 2413399"/>
              <a:gd name="connsiteY577" fmla="*/ 2371300 h 2413398"/>
              <a:gd name="connsiteX578" fmla="*/ 1504573 w 2413399"/>
              <a:gd name="connsiteY578" fmla="*/ 2376164 h 2413398"/>
              <a:gd name="connsiteX579" fmla="*/ 1486091 w 2413399"/>
              <a:gd name="connsiteY579" fmla="*/ 2380726 h 2413398"/>
              <a:gd name="connsiteX580" fmla="*/ 1467574 w 2413399"/>
              <a:gd name="connsiteY580" fmla="*/ 2384986 h 2413398"/>
              <a:gd name="connsiteX581" fmla="*/ 1449025 w 2413399"/>
              <a:gd name="connsiteY581" fmla="*/ 2388944 h 2413398"/>
              <a:gd name="connsiteX582" fmla="*/ 1430447 w 2413399"/>
              <a:gd name="connsiteY582" fmla="*/ 2392602 h 2413398"/>
              <a:gd name="connsiteX583" fmla="*/ 1411844 w 2413399"/>
              <a:gd name="connsiteY583" fmla="*/ 2395960 h 2413398"/>
              <a:gd name="connsiteX584" fmla="*/ 1393218 w 2413399"/>
              <a:gd name="connsiteY584" fmla="*/ 2399020 h 2413398"/>
              <a:gd name="connsiteX585" fmla="*/ 1374575 w 2413399"/>
              <a:gd name="connsiteY585" fmla="*/ 2401782 h 2413398"/>
              <a:gd name="connsiteX586" fmla="*/ 1355916 w 2413399"/>
              <a:gd name="connsiteY586" fmla="*/ 2404248 h 2413398"/>
              <a:gd name="connsiteX587" fmla="*/ 1337247 w 2413399"/>
              <a:gd name="connsiteY587" fmla="*/ 2406417 h 2413398"/>
              <a:gd name="connsiteX588" fmla="*/ 1318569 w 2413399"/>
              <a:gd name="connsiteY588" fmla="*/ 2408292 h 2413398"/>
              <a:gd name="connsiteX589" fmla="*/ 1299885 w 2413399"/>
              <a:gd name="connsiteY589" fmla="*/ 2409873 h 2413398"/>
              <a:gd name="connsiteX590" fmla="*/ 1281201 w 2413399"/>
              <a:gd name="connsiteY590" fmla="*/ 2411161 h 2413398"/>
              <a:gd name="connsiteX591" fmla="*/ 1262519 w 2413399"/>
              <a:gd name="connsiteY591" fmla="*/ 2412156 h 2413398"/>
              <a:gd name="connsiteX592" fmla="*/ 1243842 w 2413399"/>
              <a:gd name="connsiteY592" fmla="*/ 2412860 h 2413398"/>
              <a:gd name="connsiteX593" fmla="*/ 1225173 w 2413399"/>
              <a:gd name="connsiteY593" fmla="*/ 2413274 h 2413398"/>
              <a:gd name="connsiteX594" fmla="*/ 1206517 w 2413399"/>
              <a:gd name="connsiteY594" fmla="*/ 2413398 h 2413398"/>
              <a:gd name="connsiteX595" fmla="*/ 1187877 w 2413399"/>
              <a:gd name="connsiteY595" fmla="*/ 2413234 h 2413398"/>
              <a:gd name="connsiteX596" fmla="*/ 1169255 w 2413399"/>
              <a:gd name="connsiteY596" fmla="*/ 2412782 h 2413398"/>
              <a:gd name="connsiteX597" fmla="*/ 1150656 w 2413399"/>
              <a:gd name="connsiteY597" fmla="*/ 2412044 h 2413398"/>
              <a:gd name="connsiteX598" fmla="*/ 1132083 w 2413399"/>
              <a:gd name="connsiteY598" fmla="*/ 2411019 h 2413398"/>
              <a:gd name="connsiteX599" fmla="*/ 1113539 w 2413399"/>
              <a:gd name="connsiteY599" fmla="*/ 2409710 h 2413398"/>
              <a:gd name="connsiteX600" fmla="*/ 1095027 w 2413399"/>
              <a:gd name="connsiteY600" fmla="*/ 2408117 h 2413398"/>
              <a:gd name="connsiteX601" fmla="*/ 1076552 w 2413399"/>
              <a:gd name="connsiteY601" fmla="*/ 2406241 h 2413398"/>
              <a:gd name="connsiteX602" fmla="*/ 1058115 w 2413399"/>
              <a:gd name="connsiteY602" fmla="*/ 2404083 h 2413398"/>
              <a:gd name="connsiteX603" fmla="*/ 1039721 w 2413399"/>
              <a:gd name="connsiteY603" fmla="*/ 2401643 h 2413398"/>
              <a:gd name="connsiteX604" fmla="*/ 1021374 w 2413399"/>
              <a:gd name="connsiteY604" fmla="*/ 2398923 h 2413398"/>
              <a:gd name="connsiteX605" fmla="*/ 1003076 w 2413399"/>
              <a:gd name="connsiteY605" fmla="*/ 2395924 h 2413398"/>
              <a:gd name="connsiteX606" fmla="*/ 984830 w 2413399"/>
              <a:gd name="connsiteY606" fmla="*/ 2392646 h 2413398"/>
              <a:gd name="connsiteX607" fmla="*/ 966641 w 2413399"/>
              <a:gd name="connsiteY607" fmla="*/ 2389090 h 2413398"/>
              <a:gd name="connsiteX608" fmla="*/ 948511 w 2413399"/>
              <a:gd name="connsiteY608" fmla="*/ 2385258 h 2413398"/>
              <a:gd name="connsiteX609" fmla="*/ 930445 w 2413399"/>
              <a:gd name="connsiteY609" fmla="*/ 2381150 h 2413398"/>
              <a:gd name="connsiteX610" fmla="*/ 912445 w 2413399"/>
              <a:gd name="connsiteY610" fmla="*/ 2376768 h 2413398"/>
              <a:gd name="connsiteX611" fmla="*/ 894515 w 2413399"/>
              <a:gd name="connsiteY611" fmla="*/ 2372111 h 2413398"/>
              <a:gd name="connsiteX612" fmla="*/ 876658 w 2413399"/>
              <a:gd name="connsiteY612" fmla="*/ 2367181 h 2413398"/>
              <a:gd name="connsiteX613" fmla="*/ 858877 w 2413399"/>
              <a:gd name="connsiteY613" fmla="*/ 2361979 h 2413398"/>
              <a:gd name="connsiteX614" fmla="*/ 841177 w 2413399"/>
              <a:gd name="connsiteY614" fmla="*/ 2356506 h 2413398"/>
              <a:gd name="connsiteX615" fmla="*/ 823559 w 2413399"/>
              <a:gd name="connsiteY615" fmla="*/ 2350763 h 2413398"/>
              <a:gd name="connsiteX616" fmla="*/ 806029 w 2413399"/>
              <a:gd name="connsiteY616" fmla="*/ 2344750 h 2413398"/>
              <a:gd name="connsiteX617" fmla="*/ 788588 w 2413399"/>
              <a:gd name="connsiteY617" fmla="*/ 2338468 h 2413398"/>
              <a:gd name="connsiteX618" fmla="*/ 771241 w 2413399"/>
              <a:gd name="connsiteY618" fmla="*/ 2331919 h 2413398"/>
              <a:gd name="connsiteX619" fmla="*/ 753991 w 2413399"/>
              <a:gd name="connsiteY619" fmla="*/ 2325103 h 2413398"/>
              <a:gd name="connsiteX620" fmla="*/ 736841 w 2413399"/>
              <a:gd name="connsiteY620" fmla="*/ 2318022 h 2413398"/>
              <a:gd name="connsiteX621" fmla="*/ 719794 w 2413399"/>
              <a:gd name="connsiteY621" fmla="*/ 2310675 h 2413398"/>
              <a:gd name="connsiteX622" fmla="*/ 702855 w 2413399"/>
              <a:gd name="connsiteY622" fmla="*/ 2303064 h 2413398"/>
              <a:gd name="connsiteX623" fmla="*/ 686026 w 2413399"/>
              <a:gd name="connsiteY623" fmla="*/ 2295191 h 2413398"/>
              <a:gd name="connsiteX624" fmla="*/ 669311 w 2413399"/>
              <a:gd name="connsiteY624" fmla="*/ 2287055 h 2413398"/>
              <a:gd name="connsiteX625" fmla="*/ 652712 w 2413399"/>
              <a:gd name="connsiteY625" fmla="*/ 2278658 h 2413398"/>
              <a:gd name="connsiteX626" fmla="*/ 636234 w 2413399"/>
              <a:gd name="connsiteY626" fmla="*/ 2270000 h 2413398"/>
              <a:gd name="connsiteX627" fmla="*/ 619881 w 2413399"/>
              <a:gd name="connsiteY627" fmla="*/ 2261083 h 2413398"/>
              <a:gd name="connsiteX628" fmla="*/ 603655 w 2413399"/>
              <a:gd name="connsiteY628" fmla="*/ 2251908 h 2413398"/>
              <a:gd name="connsiteX629" fmla="*/ 587559 w 2413399"/>
              <a:gd name="connsiteY629" fmla="*/ 2242474 h 2413398"/>
              <a:gd name="connsiteX630" fmla="*/ 571598 w 2413399"/>
              <a:gd name="connsiteY630" fmla="*/ 2232784 h 2413398"/>
              <a:gd name="connsiteX631" fmla="*/ 555774 w 2413399"/>
              <a:gd name="connsiteY631" fmla="*/ 2222839 h 2413398"/>
              <a:gd name="connsiteX632" fmla="*/ 540091 w 2413399"/>
              <a:gd name="connsiteY632" fmla="*/ 2212638 h 2413398"/>
              <a:gd name="connsiteX633" fmla="*/ 524552 w 2413399"/>
              <a:gd name="connsiteY633" fmla="*/ 2202183 h 2413398"/>
              <a:gd name="connsiteX634" fmla="*/ 509162 w 2413399"/>
              <a:gd name="connsiteY634" fmla="*/ 2191475 h 2413398"/>
              <a:gd name="connsiteX635" fmla="*/ 493922 w 2413399"/>
              <a:gd name="connsiteY635" fmla="*/ 2180514 h 2413398"/>
              <a:gd name="connsiteX636" fmla="*/ 478837 w 2413399"/>
              <a:gd name="connsiteY636" fmla="*/ 2169303 h 2413398"/>
              <a:gd name="connsiteX637" fmla="*/ 463909 w 2413399"/>
              <a:gd name="connsiteY637" fmla="*/ 2157841 h 2413398"/>
              <a:gd name="connsiteX638" fmla="*/ 449144 w 2413399"/>
              <a:gd name="connsiteY638" fmla="*/ 2146129 h 2413398"/>
              <a:gd name="connsiteX639" fmla="*/ 434542 w 2413399"/>
              <a:gd name="connsiteY639" fmla="*/ 2134169 h 2413398"/>
              <a:gd name="connsiteX640" fmla="*/ 420109 w 2413399"/>
              <a:gd name="connsiteY640" fmla="*/ 2121961 h 2413398"/>
              <a:gd name="connsiteX641" fmla="*/ 405847 w 2413399"/>
              <a:gd name="connsiteY641" fmla="*/ 2109507 h 2413398"/>
              <a:gd name="connsiteX642" fmla="*/ 391760 w 2413399"/>
              <a:gd name="connsiteY642" fmla="*/ 2096807 h 2413398"/>
              <a:gd name="connsiteX643" fmla="*/ 377852 w 2413399"/>
              <a:gd name="connsiteY643" fmla="*/ 2083861 h 2413398"/>
              <a:gd name="connsiteX644" fmla="*/ 364125 w 2413399"/>
              <a:gd name="connsiteY644" fmla="*/ 2070672 h 2413398"/>
              <a:gd name="connsiteX645" fmla="*/ 350584 w 2413399"/>
              <a:gd name="connsiteY645" fmla="*/ 2057240 h 2413398"/>
              <a:gd name="connsiteX646" fmla="*/ 337231 w 2413399"/>
              <a:gd name="connsiteY646" fmla="*/ 2043565 h 2413398"/>
              <a:gd name="connsiteX647" fmla="*/ 324071 w 2413399"/>
              <a:gd name="connsiteY647" fmla="*/ 2029649 h 2413398"/>
              <a:gd name="connsiteX648" fmla="*/ 311105 w 2413399"/>
              <a:gd name="connsiteY648" fmla="*/ 2015493 h 2413398"/>
              <a:gd name="connsiteX649" fmla="*/ 298338 w 2413399"/>
              <a:gd name="connsiteY649" fmla="*/ 2001098 h 2413398"/>
              <a:gd name="connsiteX650" fmla="*/ 285773 w 2413399"/>
              <a:gd name="connsiteY650" fmla="*/ 1986464 h 2413398"/>
              <a:gd name="connsiteX651" fmla="*/ 273415 w 2413399"/>
              <a:gd name="connsiteY651" fmla="*/ 1971593 h 2413398"/>
              <a:gd name="connsiteX652" fmla="*/ 261264 w 2413399"/>
              <a:gd name="connsiteY652" fmla="*/ 1956485 h 2413398"/>
              <a:gd name="connsiteX653" fmla="*/ 249327 w 2413399"/>
              <a:gd name="connsiteY653" fmla="*/ 1941142 h 2413398"/>
              <a:gd name="connsiteX654" fmla="*/ 237605 w 2413399"/>
              <a:gd name="connsiteY654" fmla="*/ 1925564 h 2413398"/>
              <a:gd name="connsiteX655" fmla="*/ 226103 w 2413399"/>
              <a:gd name="connsiteY655" fmla="*/ 1909752 h 2413398"/>
              <a:gd name="connsiteX656" fmla="*/ 214824 w 2413399"/>
              <a:gd name="connsiteY656" fmla="*/ 1893707 h 2413398"/>
              <a:gd name="connsiteX657" fmla="*/ 203770 w 2413399"/>
              <a:gd name="connsiteY657" fmla="*/ 1877431 h 2413398"/>
              <a:gd name="connsiteX658" fmla="*/ 192946 w 2413399"/>
              <a:gd name="connsiteY658" fmla="*/ 1860924 h 2413398"/>
              <a:gd name="connsiteX659" fmla="*/ 182354 w 2413399"/>
              <a:gd name="connsiteY659" fmla="*/ 1844187 h 2413398"/>
              <a:gd name="connsiteX660" fmla="*/ 172000 w 2413399"/>
              <a:gd name="connsiteY660" fmla="*/ 1827221 h 2413398"/>
              <a:gd name="connsiteX661" fmla="*/ 161839 w 2413399"/>
              <a:gd name="connsiteY661" fmla="*/ 1809949 h 2413398"/>
              <a:gd name="connsiteX662" fmla="*/ 142530 w 2413399"/>
              <a:gd name="connsiteY662" fmla="*/ 1775221 h 2413398"/>
              <a:gd name="connsiteX663" fmla="*/ 133329 w 2413399"/>
              <a:gd name="connsiteY663" fmla="*/ 1757681 h 2413398"/>
              <a:gd name="connsiteX664" fmla="*/ 124442 w 2413399"/>
              <a:gd name="connsiteY664" fmla="*/ 1740055 h 2413398"/>
              <a:gd name="connsiteX665" fmla="*/ 115871 w 2413399"/>
              <a:gd name="connsiteY665" fmla="*/ 1722345 h 2413398"/>
              <a:gd name="connsiteX666" fmla="*/ 107613 w 2413399"/>
              <a:gd name="connsiteY666" fmla="*/ 1704556 h 2413398"/>
              <a:gd name="connsiteX667" fmla="*/ 99668 w 2413399"/>
              <a:gd name="connsiteY667" fmla="*/ 1686690 h 2413398"/>
              <a:gd name="connsiteX668" fmla="*/ 92035 w 2413399"/>
              <a:gd name="connsiteY668" fmla="*/ 1668751 h 2413398"/>
              <a:gd name="connsiteX669" fmla="*/ 84714 w 2413399"/>
              <a:gd name="connsiteY669" fmla="*/ 1650741 h 2413398"/>
              <a:gd name="connsiteX670" fmla="*/ 77702 w 2413399"/>
              <a:gd name="connsiteY670" fmla="*/ 1632667 h 2413398"/>
              <a:gd name="connsiteX671" fmla="*/ 71000 w 2413399"/>
              <a:gd name="connsiteY671" fmla="*/ 1614528 h 2413398"/>
              <a:gd name="connsiteX672" fmla="*/ 64606 w 2413399"/>
              <a:gd name="connsiteY672" fmla="*/ 1596331 h 2413398"/>
              <a:gd name="connsiteX673" fmla="*/ 58520 w 2413399"/>
              <a:gd name="connsiteY673" fmla="*/ 1578078 h 2413398"/>
              <a:gd name="connsiteX674" fmla="*/ 52741 w 2413399"/>
              <a:gd name="connsiteY674" fmla="*/ 1559772 h 2413398"/>
              <a:gd name="connsiteX675" fmla="*/ 47267 w 2413399"/>
              <a:gd name="connsiteY675" fmla="*/ 1541417 h 2413398"/>
              <a:gd name="connsiteX676" fmla="*/ 42099 w 2413399"/>
              <a:gd name="connsiteY676" fmla="*/ 1523016 h 2413398"/>
              <a:gd name="connsiteX677" fmla="*/ 37234 w 2413399"/>
              <a:gd name="connsiteY677" fmla="*/ 1504573 h 2413398"/>
              <a:gd name="connsiteX678" fmla="*/ 32671 w 2413399"/>
              <a:gd name="connsiteY678" fmla="*/ 1486091 h 2413398"/>
              <a:gd name="connsiteX679" fmla="*/ 28413 w 2413399"/>
              <a:gd name="connsiteY679" fmla="*/ 1467574 h 2413398"/>
              <a:gd name="connsiteX680" fmla="*/ 24454 w 2413399"/>
              <a:gd name="connsiteY680" fmla="*/ 1449024 h 2413398"/>
              <a:gd name="connsiteX681" fmla="*/ 20796 w 2413399"/>
              <a:gd name="connsiteY681" fmla="*/ 1430447 h 2413398"/>
              <a:gd name="connsiteX682" fmla="*/ 17438 w 2413399"/>
              <a:gd name="connsiteY682" fmla="*/ 1411843 h 2413398"/>
              <a:gd name="connsiteX683" fmla="*/ 14378 w 2413399"/>
              <a:gd name="connsiteY683" fmla="*/ 1393218 h 2413398"/>
              <a:gd name="connsiteX684" fmla="*/ 11616 w 2413399"/>
              <a:gd name="connsiteY684" fmla="*/ 1374575 h 2413398"/>
              <a:gd name="connsiteX685" fmla="*/ 9149 w 2413399"/>
              <a:gd name="connsiteY685" fmla="*/ 1355917 h 2413398"/>
              <a:gd name="connsiteX686" fmla="*/ 6981 w 2413399"/>
              <a:gd name="connsiteY686" fmla="*/ 1337246 h 2413398"/>
              <a:gd name="connsiteX687" fmla="*/ 5106 w 2413399"/>
              <a:gd name="connsiteY687" fmla="*/ 1318568 h 2413398"/>
              <a:gd name="connsiteX688" fmla="*/ 3525 w 2413399"/>
              <a:gd name="connsiteY688" fmla="*/ 1299885 h 2413398"/>
              <a:gd name="connsiteX689" fmla="*/ 2237 w 2413399"/>
              <a:gd name="connsiteY689" fmla="*/ 1281201 h 2413398"/>
              <a:gd name="connsiteX690" fmla="*/ 1242 w 2413399"/>
              <a:gd name="connsiteY690" fmla="*/ 1262518 h 2413398"/>
              <a:gd name="connsiteX691" fmla="*/ 538 w 2413399"/>
              <a:gd name="connsiteY691" fmla="*/ 1243842 h 2413398"/>
              <a:gd name="connsiteX692" fmla="*/ 124 w 2413399"/>
              <a:gd name="connsiteY692" fmla="*/ 1225173 h 2413398"/>
              <a:gd name="connsiteX693" fmla="*/ 0 w 2413399"/>
              <a:gd name="connsiteY693" fmla="*/ 1206517 h 2413398"/>
              <a:gd name="connsiteX694" fmla="*/ 164 w 2413399"/>
              <a:gd name="connsiteY694" fmla="*/ 1187877 h 2413398"/>
              <a:gd name="connsiteX695" fmla="*/ 616 w 2413399"/>
              <a:gd name="connsiteY695" fmla="*/ 1169255 h 2413398"/>
              <a:gd name="connsiteX696" fmla="*/ 1354 w 2413399"/>
              <a:gd name="connsiteY696" fmla="*/ 1150656 h 2413398"/>
              <a:gd name="connsiteX697" fmla="*/ 2379 w 2413399"/>
              <a:gd name="connsiteY697" fmla="*/ 1132083 h 2413398"/>
              <a:gd name="connsiteX698" fmla="*/ 3687 w 2413399"/>
              <a:gd name="connsiteY698" fmla="*/ 1113539 h 2413398"/>
              <a:gd name="connsiteX699" fmla="*/ 5281 w 2413399"/>
              <a:gd name="connsiteY699" fmla="*/ 1095027 h 2413398"/>
              <a:gd name="connsiteX700" fmla="*/ 7157 w 2413399"/>
              <a:gd name="connsiteY700" fmla="*/ 1076551 h 2413398"/>
              <a:gd name="connsiteX701" fmla="*/ 9315 w 2413399"/>
              <a:gd name="connsiteY701" fmla="*/ 1058115 h 2413398"/>
              <a:gd name="connsiteX702" fmla="*/ 11755 w 2413399"/>
              <a:gd name="connsiteY702" fmla="*/ 1039721 h 2413398"/>
              <a:gd name="connsiteX703" fmla="*/ 14475 w 2413399"/>
              <a:gd name="connsiteY703" fmla="*/ 1021374 h 2413398"/>
              <a:gd name="connsiteX704" fmla="*/ 17474 w 2413399"/>
              <a:gd name="connsiteY704" fmla="*/ 1003075 h 2413398"/>
              <a:gd name="connsiteX705" fmla="*/ 20753 w 2413399"/>
              <a:gd name="connsiteY705" fmla="*/ 984830 h 2413398"/>
              <a:gd name="connsiteX706" fmla="*/ 24307 w 2413399"/>
              <a:gd name="connsiteY706" fmla="*/ 966641 h 2413398"/>
              <a:gd name="connsiteX707" fmla="*/ 28140 w 2413399"/>
              <a:gd name="connsiteY707" fmla="*/ 948512 h 2413398"/>
              <a:gd name="connsiteX708" fmla="*/ 32248 w 2413399"/>
              <a:gd name="connsiteY708" fmla="*/ 930445 h 2413398"/>
              <a:gd name="connsiteX709" fmla="*/ 36631 w 2413399"/>
              <a:gd name="connsiteY709" fmla="*/ 912445 h 2413398"/>
              <a:gd name="connsiteX710" fmla="*/ 41288 w 2413399"/>
              <a:gd name="connsiteY710" fmla="*/ 894515 h 2413398"/>
              <a:gd name="connsiteX711" fmla="*/ 46217 w 2413399"/>
              <a:gd name="connsiteY711" fmla="*/ 876658 h 2413398"/>
              <a:gd name="connsiteX712" fmla="*/ 51419 w 2413399"/>
              <a:gd name="connsiteY712" fmla="*/ 858878 h 2413398"/>
              <a:gd name="connsiteX713" fmla="*/ 56892 w 2413399"/>
              <a:gd name="connsiteY713" fmla="*/ 841177 h 2413398"/>
              <a:gd name="connsiteX714" fmla="*/ 62635 w 2413399"/>
              <a:gd name="connsiteY714" fmla="*/ 823560 h 2413398"/>
              <a:gd name="connsiteX715" fmla="*/ 68649 w 2413399"/>
              <a:gd name="connsiteY715" fmla="*/ 806029 h 2413398"/>
              <a:gd name="connsiteX716" fmla="*/ 74930 w 2413399"/>
              <a:gd name="connsiteY716" fmla="*/ 788588 h 2413398"/>
              <a:gd name="connsiteX717" fmla="*/ 81479 w 2413399"/>
              <a:gd name="connsiteY717" fmla="*/ 771241 h 2413398"/>
              <a:gd name="connsiteX718" fmla="*/ 88295 w 2413399"/>
              <a:gd name="connsiteY718" fmla="*/ 753991 h 2413398"/>
              <a:gd name="connsiteX719" fmla="*/ 95376 w 2413399"/>
              <a:gd name="connsiteY719" fmla="*/ 736841 h 2413398"/>
              <a:gd name="connsiteX720" fmla="*/ 102724 w 2413399"/>
              <a:gd name="connsiteY720" fmla="*/ 719794 h 2413398"/>
              <a:gd name="connsiteX721" fmla="*/ 110333 w 2413399"/>
              <a:gd name="connsiteY721" fmla="*/ 702855 h 2413398"/>
              <a:gd name="connsiteX722" fmla="*/ 118207 w 2413399"/>
              <a:gd name="connsiteY722" fmla="*/ 686026 h 2413398"/>
              <a:gd name="connsiteX723" fmla="*/ 126343 w 2413399"/>
              <a:gd name="connsiteY723" fmla="*/ 669311 h 2413398"/>
              <a:gd name="connsiteX724" fmla="*/ 134740 w 2413399"/>
              <a:gd name="connsiteY724" fmla="*/ 652712 h 2413398"/>
              <a:gd name="connsiteX725" fmla="*/ 143397 w 2413399"/>
              <a:gd name="connsiteY725" fmla="*/ 636235 h 2413398"/>
              <a:gd name="connsiteX726" fmla="*/ 152315 w 2413399"/>
              <a:gd name="connsiteY726" fmla="*/ 619881 h 2413398"/>
              <a:gd name="connsiteX727" fmla="*/ 161490 w 2413399"/>
              <a:gd name="connsiteY727" fmla="*/ 603655 h 2413398"/>
              <a:gd name="connsiteX728" fmla="*/ 170923 w 2413399"/>
              <a:gd name="connsiteY728" fmla="*/ 587560 h 2413398"/>
              <a:gd name="connsiteX729" fmla="*/ 180613 w 2413399"/>
              <a:gd name="connsiteY729" fmla="*/ 571598 h 2413398"/>
              <a:gd name="connsiteX730" fmla="*/ 190559 w 2413399"/>
              <a:gd name="connsiteY730" fmla="*/ 555774 h 2413398"/>
              <a:gd name="connsiteX731" fmla="*/ 200760 w 2413399"/>
              <a:gd name="connsiteY731" fmla="*/ 540091 h 2413398"/>
              <a:gd name="connsiteX732" fmla="*/ 211215 w 2413399"/>
              <a:gd name="connsiteY732" fmla="*/ 524553 h 2413398"/>
              <a:gd name="connsiteX733" fmla="*/ 221924 w 2413399"/>
              <a:gd name="connsiteY733" fmla="*/ 509162 h 2413398"/>
              <a:gd name="connsiteX734" fmla="*/ 232884 w 2413399"/>
              <a:gd name="connsiteY734" fmla="*/ 493922 h 2413398"/>
              <a:gd name="connsiteX735" fmla="*/ 244095 w 2413399"/>
              <a:gd name="connsiteY735" fmla="*/ 478837 h 2413398"/>
              <a:gd name="connsiteX736" fmla="*/ 255558 w 2413399"/>
              <a:gd name="connsiteY736" fmla="*/ 463909 h 2413398"/>
              <a:gd name="connsiteX737" fmla="*/ 267269 w 2413399"/>
              <a:gd name="connsiteY737" fmla="*/ 449144 h 2413398"/>
              <a:gd name="connsiteX738" fmla="*/ 279229 w 2413399"/>
              <a:gd name="connsiteY738" fmla="*/ 434542 h 2413398"/>
              <a:gd name="connsiteX739" fmla="*/ 291437 w 2413399"/>
              <a:gd name="connsiteY739" fmla="*/ 420109 h 2413398"/>
              <a:gd name="connsiteX740" fmla="*/ 303892 w 2413399"/>
              <a:gd name="connsiteY740" fmla="*/ 405847 h 2413398"/>
              <a:gd name="connsiteX741" fmla="*/ 316592 w 2413399"/>
              <a:gd name="connsiteY741" fmla="*/ 391760 h 2413398"/>
              <a:gd name="connsiteX742" fmla="*/ 329537 w 2413399"/>
              <a:gd name="connsiteY742" fmla="*/ 377852 h 2413398"/>
              <a:gd name="connsiteX743" fmla="*/ 342726 w 2413399"/>
              <a:gd name="connsiteY743" fmla="*/ 364125 h 2413398"/>
              <a:gd name="connsiteX744" fmla="*/ 356158 w 2413399"/>
              <a:gd name="connsiteY744" fmla="*/ 350584 h 2413398"/>
              <a:gd name="connsiteX745" fmla="*/ 369833 w 2413399"/>
              <a:gd name="connsiteY745" fmla="*/ 337231 h 2413398"/>
              <a:gd name="connsiteX746" fmla="*/ 383749 w 2413399"/>
              <a:gd name="connsiteY746" fmla="*/ 324070 h 2413398"/>
              <a:gd name="connsiteX747" fmla="*/ 397905 w 2413399"/>
              <a:gd name="connsiteY747" fmla="*/ 311105 h 2413398"/>
              <a:gd name="connsiteX748" fmla="*/ 412301 w 2413399"/>
              <a:gd name="connsiteY748" fmla="*/ 298338 h 2413398"/>
              <a:gd name="connsiteX749" fmla="*/ 426934 w 2413399"/>
              <a:gd name="connsiteY749" fmla="*/ 285773 h 2413398"/>
              <a:gd name="connsiteX750" fmla="*/ 441805 w 2413399"/>
              <a:gd name="connsiteY750" fmla="*/ 273415 h 2413398"/>
              <a:gd name="connsiteX751" fmla="*/ 456914 w 2413399"/>
              <a:gd name="connsiteY751" fmla="*/ 261265 h 2413398"/>
              <a:gd name="connsiteX752" fmla="*/ 472257 w 2413399"/>
              <a:gd name="connsiteY752" fmla="*/ 249327 h 2413398"/>
              <a:gd name="connsiteX753" fmla="*/ 487834 w 2413399"/>
              <a:gd name="connsiteY753" fmla="*/ 237606 h 2413398"/>
              <a:gd name="connsiteX754" fmla="*/ 503646 w 2413399"/>
              <a:gd name="connsiteY754" fmla="*/ 226103 h 2413398"/>
              <a:gd name="connsiteX755" fmla="*/ 519690 w 2413399"/>
              <a:gd name="connsiteY755" fmla="*/ 214824 h 2413398"/>
              <a:gd name="connsiteX756" fmla="*/ 535967 w 2413399"/>
              <a:gd name="connsiteY756" fmla="*/ 203770 h 2413398"/>
              <a:gd name="connsiteX757" fmla="*/ 552474 w 2413399"/>
              <a:gd name="connsiteY757" fmla="*/ 192946 h 2413398"/>
              <a:gd name="connsiteX758" fmla="*/ 569211 w 2413399"/>
              <a:gd name="connsiteY758" fmla="*/ 182355 h 2413398"/>
              <a:gd name="connsiteX759" fmla="*/ 586177 w 2413399"/>
              <a:gd name="connsiteY759" fmla="*/ 172000 h 2413398"/>
              <a:gd name="connsiteX760" fmla="*/ 603449 w 2413399"/>
              <a:gd name="connsiteY760" fmla="*/ 161839 h 2413398"/>
              <a:gd name="connsiteX761" fmla="*/ 638177 w 2413399"/>
              <a:gd name="connsiteY761" fmla="*/ 142531 h 2413398"/>
              <a:gd name="connsiteX762" fmla="*/ 655717 w 2413399"/>
              <a:gd name="connsiteY762" fmla="*/ 133329 h 2413398"/>
              <a:gd name="connsiteX763" fmla="*/ 673342 w 2413399"/>
              <a:gd name="connsiteY763" fmla="*/ 124443 h 2413398"/>
              <a:gd name="connsiteX764" fmla="*/ 691052 w 2413399"/>
              <a:gd name="connsiteY764" fmla="*/ 115871 h 2413398"/>
              <a:gd name="connsiteX765" fmla="*/ 708842 w 2413399"/>
              <a:gd name="connsiteY765" fmla="*/ 107613 h 2413398"/>
              <a:gd name="connsiteX766" fmla="*/ 726709 w 2413399"/>
              <a:gd name="connsiteY766" fmla="*/ 99668 h 2413398"/>
              <a:gd name="connsiteX767" fmla="*/ 744647 w 2413399"/>
              <a:gd name="connsiteY767" fmla="*/ 92036 h 2413398"/>
              <a:gd name="connsiteX768" fmla="*/ 762657 w 2413399"/>
              <a:gd name="connsiteY768" fmla="*/ 84714 h 2413398"/>
              <a:gd name="connsiteX769" fmla="*/ 780731 w 2413399"/>
              <a:gd name="connsiteY769" fmla="*/ 77702 h 2413398"/>
              <a:gd name="connsiteX770" fmla="*/ 798869 w 2413399"/>
              <a:gd name="connsiteY770" fmla="*/ 71000 h 2413398"/>
              <a:gd name="connsiteX771" fmla="*/ 817067 w 2413399"/>
              <a:gd name="connsiteY771" fmla="*/ 64606 h 2413398"/>
              <a:gd name="connsiteX772" fmla="*/ 835320 w 2413399"/>
              <a:gd name="connsiteY772" fmla="*/ 58520 h 2413398"/>
              <a:gd name="connsiteX773" fmla="*/ 853627 w 2413399"/>
              <a:gd name="connsiteY773" fmla="*/ 52741 h 2413398"/>
              <a:gd name="connsiteX774" fmla="*/ 871981 w 2413399"/>
              <a:gd name="connsiteY774" fmla="*/ 47267 h 2413398"/>
              <a:gd name="connsiteX775" fmla="*/ 890382 w 2413399"/>
              <a:gd name="connsiteY775" fmla="*/ 42098 h 2413398"/>
              <a:gd name="connsiteX776" fmla="*/ 908825 w 2413399"/>
              <a:gd name="connsiteY776" fmla="*/ 37233 h 2413398"/>
              <a:gd name="connsiteX777" fmla="*/ 927307 w 2413399"/>
              <a:gd name="connsiteY777" fmla="*/ 32672 h 2413398"/>
              <a:gd name="connsiteX778" fmla="*/ 945824 w 2413399"/>
              <a:gd name="connsiteY778" fmla="*/ 28412 h 2413398"/>
              <a:gd name="connsiteX779" fmla="*/ 964373 w 2413399"/>
              <a:gd name="connsiteY779" fmla="*/ 24454 h 2413398"/>
              <a:gd name="connsiteX780" fmla="*/ 982952 w 2413399"/>
              <a:gd name="connsiteY780" fmla="*/ 20796 h 2413398"/>
              <a:gd name="connsiteX781" fmla="*/ 1001555 w 2413399"/>
              <a:gd name="connsiteY781" fmla="*/ 17438 h 2413398"/>
              <a:gd name="connsiteX782" fmla="*/ 1020180 w 2413399"/>
              <a:gd name="connsiteY782" fmla="*/ 14378 h 2413398"/>
              <a:gd name="connsiteX783" fmla="*/ 1038823 w 2413399"/>
              <a:gd name="connsiteY783" fmla="*/ 11616 h 2413398"/>
              <a:gd name="connsiteX784" fmla="*/ 1057482 w 2413399"/>
              <a:gd name="connsiteY784" fmla="*/ 9150 h 2413398"/>
              <a:gd name="connsiteX785" fmla="*/ 1076152 w 2413399"/>
              <a:gd name="connsiteY785" fmla="*/ 6980 h 2413398"/>
              <a:gd name="connsiteX786" fmla="*/ 1094830 w 2413399"/>
              <a:gd name="connsiteY786" fmla="*/ 5106 h 2413398"/>
              <a:gd name="connsiteX787" fmla="*/ 1113512 w 2413399"/>
              <a:gd name="connsiteY787" fmla="*/ 3525 h 2413398"/>
              <a:gd name="connsiteX788" fmla="*/ 1132197 w 2413399"/>
              <a:gd name="connsiteY788" fmla="*/ 2237 h 2413398"/>
              <a:gd name="connsiteX789" fmla="*/ 1150880 w 2413399"/>
              <a:gd name="connsiteY789" fmla="*/ 1242 h 2413398"/>
              <a:gd name="connsiteX790" fmla="*/ 1169557 w 2413399"/>
              <a:gd name="connsiteY790" fmla="*/ 538 h 2413398"/>
              <a:gd name="connsiteX791" fmla="*/ 1188225 w 2413399"/>
              <a:gd name="connsiteY791" fmla="*/ 124 h 241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</a:cxnLst>
            <a:rect l="l" t="t" r="r" b="b"/>
            <a:pathLst>
              <a:path w="2413399" h="2413398">
                <a:moveTo>
                  <a:pt x="1207027" y="22224"/>
                </a:moveTo>
                <a:lnTo>
                  <a:pt x="1188716" y="22344"/>
                </a:lnTo>
                <a:lnTo>
                  <a:pt x="1170392" y="22747"/>
                </a:lnTo>
                <a:lnTo>
                  <a:pt x="1152061" y="23436"/>
                </a:lnTo>
                <a:lnTo>
                  <a:pt x="1133724" y="24410"/>
                </a:lnTo>
                <a:lnTo>
                  <a:pt x="1115385" y="25671"/>
                </a:lnTo>
                <a:lnTo>
                  <a:pt x="1097048" y="27220"/>
                </a:lnTo>
                <a:lnTo>
                  <a:pt x="1078716" y="29057"/>
                </a:lnTo>
                <a:lnTo>
                  <a:pt x="1060391" y="31184"/>
                </a:lnTo>
                <a:lnTo>
                  <a:pt x="1042079" y="33601"/>
                </a:lnTo>
                <a:lnTo>
                  <a:pt x="1023781" y="36309"/>
                </a:lnTo>
                <a:lnTo>
                  <a:pt x="1005502" y="39309"/>
                </a:lnTo>
                <a:lnTo>
                  <a:pt x="987243" y="42603"/>
                </a:lnTo>
                <a:lnTo>
                  <a:pt x="969010" y="46190"/>
                </a:lnTo>
                <a:lnTo>
                  <a:pt x="950805" y="50072"/>
                </a:lnTo>
                <a:lnTo>
                  <a:pt x="932630" y="54250"/>
                </a:lnTo>
                <a:lnTo>
                  <a:pt x="914491" y="58724"/>
                </a:lnTo>
                <a:lnTo>
                  <a:pt x="896391" y="63496"/>
                </a:lnTo>
                <a:lnTo>
                  <a:pt x="878331" y="68566"/>
                </a:lnTo>
                <a:lnTo>
                  <a:pt x="860316" y="73935"/>
                </a:lnTo>
                <a:lnTo>
                  <a:pt x="842349" y="79605"/>
                </a:lnTo>
                <a:lnTo>
                  <a:pt x="824432" y="85575"/>
                </a:lnTo>
                <a:lnTo>
                  <a:pt x="806571" y="91848"/>
                </a:lnTo>
                <a:lnTo>
                  <a:pt x="788768" y="98423"/>
                </a:lnTo>
                <a:lnTo>
                  <a:pt x="771025" y="105303"/>
                </a:lnTo>
                <a:lnTo>
                  <a:pt x="753347" y="112487"/>
                </a:lnTo>
                <a:lnTo>
                  <a:pt x="735738" y="119977"/>
                </a:lnTo>
                <a:lnTo>
                  <a:pt x="718198" y="127773"/>
                </a:lnTo>
                <a:lnTo>
                  <a:pt x="700734" y="135877"/>
                </a:lnTo>
                <a:lnTo>
                  <a:pt x="683346" y="144289"/>
                </a:lnTo>
                <a:lnTo>
                  <a:pt x="666040" y="153011"/>
                </a:lnTo>
                <a:lnTo>
                  <a:pt x="648818" y="162042"/>
                </a:lnTo>
                <a:lnTo>
                  <a:pt x="614561" y="181087"/>
                </a:lnTo>
                <a:lnTo>
                  <a:pt x="597755" y="190971"/>
                </a:lnTo>
                <a:lnTo>
                  <a:pt x="581094" y="201136"/>
                </a:lnTo>
                <a:lnTo>
                  <a:pt x="564660" y="211533"/>
                </a:lnTo>
                <a:lnTo>
                  <a:pt x="548451" y="222157"/>
                </a:lnTo>
                <a:lnTo>
                  <a:pt x="532471" y="233006"/>
                </a:lnTo>
                <a:lnTo>
                  <a:pt x="516719" y="244077"/>
                </a:lnTo>
                <a:lnTo>
                  <a:pt x="501196" y="255366"/>
                </a:lnTo>
                <a:lnTo>
                  <a:pt x="485902" y="266870"/>
                </a:lnTo>
                <a:lnTo>
                  <a:pt x="470840" y="278585"/>
                </a:lnTo>
                <a:lnTo>
                  <a:pt x="456009" y="290508"/>
                </a:lnTo>
                <a:lnTo>
                  <a:pt x="441411" y="302637"/>
                </a:lnTo>
                <a:lnTo>
                  <a:pt x="427046" y="314967"/>
                </a:lnTo>
                <a:lnTo>
                  <a:pt x="412915" y="327495"/>
                </a:lnTo>
                <a:lnTo>
                  <a:pt x="399019" y="340219"/>
                </a:lnTo>
                <a:lnTo>
                  <a:pt x="385359" y="353134"/>
                </a:lnTo>
                <a:lnTo>
                  <a:pt x="371936" y="366237"/>
                </a:lnTo>
                <a:lnTo>
                  <a:pt x="358751" y="379525"/>
                </a:lnTo>
                <a:lnTo>
                  <a:pt x="345804" y="392995"/>
                </a:lnTo>
                <a:lnTo>
                  <a:pt x="333098" y="406644"/>
                </a:lnTo>
                <a:lnTo>
                  <a:pt x="320630" y="420468"/>
                </a:lnTo>
                <a:lnTo>
                  <a:pt x="308405" y="434463"/>
                </a:lnTo>
                <a:lnTo>
                  <a:pt x="296422" y="448627"/>
                </a:lnTo>
                <a:lnTo>
                  <a:pt x="284681" y="462956"/>
                </a:lnTo>
                <a:lnTo>
                  <a:pt x="273184" y="477447"/>
                </a:lnTo>
                <a:lnTo>
                  <a:pt x="261932" y="492095"/>
                </a:lnTo>
                <a:lnTo>
                  <a:pt x="250926" y="506900"/>
                </a:lnTo>
                <a:lnTo>
                  <a:pt x="240166" y="521856"/>
                </a:lnTo>
                <a:lnTo>
                  <a:pt x="229655" y="536961"/>
                </a:lnTo>
                <a:lnTo>
                  <a:pt x="219390" y="552211"/>
                </a:lnTo>
                <a:lnTo>
                  <a:pt x="209375" y="567603"/>
                </a:lnTo>
                <a:lnTo>
                  <a:pt x="199611" y="583133"/>
                </a:lnTo>
                <a:lnTo>
                  <a:pt x="190097" y="598799"/>
                </a:lnTo>
                <a:lnTo>
                  <a:pt x="180836" y="614596"/>
                </a:lnTo>
                <a:lnTo>
                  <a:pt x="171827" y="630523"/>
                </a:lnTo>
                <a:lnTo>
                  <a:pt x="163072" y="646574"/>
                </a:lnTo>
                <a:lnTo>
                  <a:pt x="154572" y="662747"/>
                </a:lnTo>
                <a:lnTo>
                  <a:pt x="146326" y="679039"/>
                </a:lnTo>
                <a:lnTo>
                  <a:pt x="138338" y="695446"/>
                </a:lnTo>
                <a:lnTo>
                  <a:pt x="130606" y="711964"/>
                </a:lnTo>
                <a:lnTo>
                  <a:pt x="123133" y="728592"/>
                </a:lnTo>
                <a:lnTo>
                  <a:pt x="115919" y="745324"/>
                </a:lnTo>
                <a:lnTo>
                  <a:pt x="108965" y="762159"/>
                </a:lnTo>
                <a:lnTo>
                  <a:pt x="102272" y="779092"/>
                </a:lnTo>
                <a:lnTo>
                  <a:pt x="95840" y="796121"/>
                </a:lnTo>
                <a:lnTo>
                  <a:pt x="89671" y="813241"/>
                </a:lnTo>
                <a:lnTo>
                  <a:pt x="83766" y="830450"/>
                </a:lnTo>
                <a:lnTo>
                  <a:pt x="78125" y="847744"/>
                </a:lnTo>
                <a:lnTo>
                  <a:pt x="72749" y="865120"/>
                </a:lnTo>
                <a:lnTo>
                  <a:pt x="67640" y="882574"/>
                </a:lnTo>
                <a:lnTo>
                  <a:pt x="62798" y="900103"/>
                </a:lnTo>
                <a:lnTo>
                  <a:pt x="58225" y="917705"/>
                </a:lnTo>
                <a:lnTo>
                  <a:pt x="53920" y="935375"/>
                </a:lnTo>
                <a:lnTo>
                  <a:pt x="49884" y="953110"/>
                </a:lnTo>
                <a:lnTo>
                  <a:pt x="46120" y="970906"/>
                </a:lnTo>
                <a:lnTo>
                  <a:pt x="42627" y="988762"/>
                </a:lnTo>
                <a:lnTo>
                  <a:pt x="39406" y="1006672"/>
                </a:lnTo>
                <a:lnTo>
                  <a:pt x="36459" y="1024634"/>
                </a:lnTo>
                <a:lnTo>
                  <a:pt x="33787" y="1042645"/>
                </a:lnTo>
                <a:lnTo>
                  <a:pt x="31390" y="1060701"/>
                </a:lnTo>
                <a:lnTo>
                  <a:pt x="29268" y="1078798"/>
                </a:lnTo>
                <a:lnTo>
                  <a:pt x="27424" y="1096934"/>
                </a:lnTo>
                <a:lnTo>
                  <a:pt x="25857" y="1115105"/>
                </a:lnTo>
                <a:lnTo>
                  <a:pt x="24569" y="1133308"/>
                </a:lnTo>
                <a:lnTo>
                  <a:pt x="23562" y="1151539"/>
                </a:lnTo>
                <a:lnTo>
                  <a:pt x="22835" y="1169796"/>
                </a:lnTo>
                <a:lnTo>
                  <a:pt x="22387" y="1188074"/>
                </a:lnTo>
                <a:lnTo>
                  <a:pt x="22225" y="1206371"/>
                </a:lnTo>
                <a:lnTo>
                  <a:pt x="22344" y="1224682"/>
                </a:lnTo>
                <a:lnTo>
                  <a:pt x="22747" y="1243005"/>
                </a:lnTo>
                <a:lnTo>
                  <a:pt x="23436" y="1261338"/>
                </a:lnTo>
                <a:lnTo>
                  <a:pt x="24410" y="1279674"/>
                </a:lnTo>
                <a:lnTo>
                  <a:pt x="25671" y="1298013"/>
                </a:lnTo>
                <a:lnTo>
                  <a:pt x="27220" y="1316350"/>
                </a:lnTo>
                <a:lnTo>
                  <a:pt x="29057" y="1334683"/>
                </a:lnTo>
                <a:lnTo>
                  <a:pt x="31184" y="1353006"/>
                </a:lnTo>
                <a:lnTo>
                  <a:pt x="33601" y="1371319"/>
                </a:lnTo>
                <a:lnTo>
                  <a:pt x="36310" y="1389617"/>
                </a:lnTo>
                <a:lnTo>
                  <a:pt x="39310" y="1407897"/>
                </a:lnTo>
                <a:lnTo>
                  <a:pt x="42602" y="1426154"/>
                </a:lnTo>
                <a:lnTo>
                  <a:pt x="46191" y="1444388"/>
                </a:lnTo>
                <a:lnTo>
                  <a:pt x="50072" y="1462593"/>
                </a:lnTo>
                <a:lnTo>
                  <a:pt x="54250" y="1480767"/>
                </a:lnTo>
                <a:lnTo>
                  <a:pt x="58724" y="1498906"/>
                </a:lnTo>
                <a:lnTo>
                  <a:pt x="63496" y="1517007"/>
                </a:lnTo>
                <a:lnTo>
                  <a:pt x="68565" y="1535067"/>
                </a:lnTo>
                <a:lnTo>
                  <a:pt x="73935" y="1553082"/>
                </a:lnTo>
                <a:lnTo>
                  <a:pt x="79604" y="1571049"/>
                </a:lnTo>
                <a:lnTo>
                  <a:pt x="85575" y="1588965"/>
                </a:lnTo>
                <a:lnTo>
                  <a:pt x="91848" y="1606827"/>
                </a:lnTo>
                <a:lnTo>
                  <a:pt x="98423" y="1624630"/>
                </a:lnTo>
                <a:lnTo>
                  <a:pt x="105303" y="1642373"/>
                </a:lnTo>
                <a:lnTo>
                  <a:pt x="112487" y="1660050"/>
                </a:lnTo>
                <a:lnTo>
                  <a:pt x="119977" y="1677661"/>
                </a:lnTo>
                <a:lnTo>
                  <a:pt x="127773" y="1695200"/>
                </a:lnTo>
                <a:lnTo>
                  <a:pt x="135877" y="1712665"/>
                </a:lnTo>
                <a:lnTo>
                  <a:pt x="144289" y="1730052"/>
                </a:lnTo>
                <a:lnTo>
                  <a:pt x="153011" y="1747358"/>
                </a:lnTo>
                <a:lnTo>
                  <a:pt x="162042" y="1764580"/>
                </a:lnTo>
                <a:lnTo>
                  <a:pt x="181086" y="1798837"/>
                </a:lnTo>
                <a:lnTo>
                  <a:pt x="190971" y="1815644"/>
                </a:lnTo>
                <a:lnTo>
                  <a:pt x="201136" y="1832304"/>
                </a:lnTo>
                <a:lnTo>
                  <a:pt x="211532" y="1848739"/>
                </a:lnTo>
                <a:lnTo>
                  <a:pt x="222157" y="1864946"/>
                </a:lnTo>
                <a:lnTo>
                  <a:pt x="233006" y="1880927"/>
                </a:lnTo>
                <a:lnTo>
                  <a:pt x="244077" y="1896679"/>
                </a:lnTo>
                <a:lnTo>
                  <a:pt x="255365" y="1912202"/>
                </a:lnTo>
                <a:lnTo>
                  <a:pt x="266869" y="1927496"/>
                </a:lnTo>
                <a:lnTo>
                  <a:pt x="278584" y="1942558"/>
                </a:lnTo>
                <a:lnTo>
                  <a:pt x="290508" y="1957389"/>
                </a:lnTo>
                <a:lnTo>
                  <a:pt x="302637" y="1971988"/>
                </a:lnTo>
                <a:lnTo>
                  <a:pt x="314966" y="1986353"/>
                </a:lnTo>
                <a:lnTo>
                  <a:pt x="327494" y="2000483"/>
                </a:lnTo>
                <a:lnTo>
                  <a:pt x="340218" y="2014379"/>
                </a:lnTo>
                <a:lnTo>
                  <a:pt x="353134" y="2028039"/>
                </a:lnTo>
                <a:lnTo>
                  <a:pt x="366237" y="2041462"/>
                </a:lnTo>
                <a:lnTo>
                  <a:pt x="379524" y="2054647"/>
                </a:lnTo>
                <a:lnTo>
                  <a:pt x="392995" y="2067594"/>
                </a:lnTo>
                <a:lnTo>
                  <a:pt x="406643" y="2080301"/>
                </a:lnTo>
                <a:lnTo>
                  <a:pt x="420468" y="2092768"/>
                </a:lnTo>
                <a:lnTo>
                  <a:pt x="434463" y="2104993"/>
                </a:lnTo>
                <a:lnTo>
                  <a:pt x="448626" y="2116977"/>
                </a:lnTo>
                <a:lnTo>
                  <a:pt x="462955" y="2128717"/>
                </a:lnTo>
                <a:lnTo>
                  <a:pt x="477446" y="2140214"/>
                </a:lnTo>
                <a:lnTo>
                  <a:pt x="492095" y="2151466"/>
                </a:lnTo>
                <a:lnTo>
                  <a:pt x="506900" y="2162472"/>
                </a:lnTo>
                <a:lnTo>
                  <a:pt x="521857" y="2173232"/>
                </a:lnTo>
                <a:lnTo>
                  <a:pt x="536961" y="2183744"/>
                </a:lnTo>
                <a:lnTo>
                  <a:pt x="552210" y="2194008"/>
                </a:lnTo>
                <a:lnTo>
                  <a:pt x="567603" y="2204023"/>
                </a:lnTo>
                <a:lnTo>
                  <a:pt x="583134" y="2213787"/>
                </a:lnTo>
                <a:lnTo>
                  <a:pt x="598799" y="2223301"/>
                </a:lnTo>
                <a:lnTo>
                  <a:pt x="614595" y="2232562"/>
                </a:lnTo>
                <a:lnTo>
                  <a:pt x="630522" y="2241571"/>
                </a:lnTo>
                <a:lnTo>
                  <a:pt x="646573" y="2250326"/>
                </a:lnTo>
                <a:lnTo>
                  <a:pt x="662746" y="2258827"/>
                </a:lnTo>
                <a:lnTo>
                  <a:pt x="679039" y="2267072"/>
                </a:lnTo>
                <a:lnTo>
                  <a:pt x="695446" y="2275061"/>
                </a:lnTo>
                <a:lnTo>
                  <a:pt x="711965" y="2282792"/>
                </a:lnTo>
                <a:lnTo>
                  <a:pt x="728592" y="2290265"/>
                </a:lnTo>
                <a:lnTo>
                  <a:pt x="745324" y="2297480"/>
                </a:lnTo>
                <a:lnTo>
                  <a:pt x="762159" y="2304434"/>
                </a:lnTo>
                <a:lnTo>
                  <a:pt x="779092" y="2311127"/>
                </a:lnTo>
                <a:lnTo>
                  <a:pt x="796121" y="2317559"/>
                </a:lnTo>
                <a:lnTo>
                  <a:pt x="813241" y="2323727"/>
                </a:lnTo>
                <a:lnTo>
                  <a:pt x="830449" y="2329632"/>
                </a:lnTo>
                <a:lnTo>
                  <a:pt x="847744" y="2335273"/>
                </a:lnTo>
                <a:lnTo>
                  <a:pt x="865119" y="2340649"/>
                </a:lnTo>
                <a:lnTo>
                  <a:pt x="882574" y="2345758"/>
                </a:lnTo>
                <a:lnTo>
                  <a:pt x="900104" y="2350600"/>
                </a:lnTo>
                <a:lnTo>
                  <a:pt x="917704" y="2355174"/>
                </a:lnTo>
                <a:lnTo>
                  <a:pt x="935375" y="2359479"/>
                </a:lnTo>
                <a:lnTo>
                  <a:pt x="953110" y="2363514"/>
                </a:lnTo>
                <a:lnTo>
                  <a:pt x="970906" y="2367279"/>
                </a:lnTo>
                <a:lnTo>
                  <a:pt x="988762" y="2370771"/>
                </a:lnTo>
                <a:lnTo>
                  <a:pt x="1006672" y="2373992"/>
                </a:lnTo>
                <a:lnTo>
                  <a:pt x="1024634" y="2376938"/>
                </a:lnTo>
                <a:lnTo>
                  <a:pt x="1042645" y="2379611"/>
                </a:lnTo>
                <a:lnTo>
                  <a:pt x="1060701" y="2382008"/>
                </a:lnTo>
                <a:lnTo>
                  <a:pt x="1078798" y="2384130"/>
                </a:lnTo>
                <a:lnTo>
                  <a:pt x="1096934" y="2385974"/>
                </a:lnTo>
                <a:lnTo>
                  <a:pt x="1115106" y="2387541"/>
                </a:lnTo>
                <a:lnTo>
                  <a:pt x="1133308" y="2388828"/>
                </a:lnTo>
                <a:lnTo>
                  <a:pt x="1151539" y="2389836"/>
                </a:lnTo>
                <a:lnTo>
                  <a:pt x="1169796" y="2390564"/>
                </a:lnTo>
                <a:lnTo>
                  <a:pt x="1188074" y="2391010"/>
                </a:lnTo>
                <a:lnTo>
                  <a:pt x="1206371" y="2391174"/>
                </a:lnTo>
                <a:lnTo>
                  <a:pt x="1224681" y="2391054"/>
                </a:lnTo>
                <a:lnTo>
                  <a:pt x="1243006" y="2390651"/>
                </a:lnTo>
                <a:lnTo>
                  <a:pt x="1261337" y="2389962"/>
                </a:lnTo>
                <a:lnTo>
                  <a:pt x="1279674" y="2388988"/>
                </a:lnTo>
                <a:lnTo>
                  <a:pt x="1298013" y="2387727"/>
                </a:lnTo>
                <a:lnTo>
                  <a:pt x="1316350" y="2386178"/>
                </a:lnTo>
                <a:lnTo>
                  <a:pt x="1334682" y="2384341"/>
                </a:lnTo>
                <a:lnTo>
                  <a:pt x="1353006" y="2382214"/>
                </a:lnTo>
                <a:lnTo>
                  <a:pt x="1371319" y="2379797"/>
                </a:lnTo>
                <a:lnTo>
                  <a:pt x="1389617" y="2377089"/>
                </a:lnTo>
                <a:lnTo>
                  <a:pt x="1407897" y="2374088"/>
                </a:lnTo>
                <a:lnTo>
                  <a:pt x="1426154" y="2370795"/>
                </a:lnTo>
                <a:lnTo>
                  <a:pt x="1444388" y="2367208"/>
                </a:lnTo>
                <a:lnTo>
                  <a:pt x="1462593" y="2363326"/>
                </a:lnTo>
                <a:lnTo>
                  <a:pt x="1480767" y="2359148"/>
                </a:lnTo>
                <a:lnTo>
                  <a:pt x="1498907" y="2354674"/>
                </a:lnTo>
                <a:lnTo>
                  <a:pt x="1517007" y="2349902"/>
                </a:lnTo>
                <a:lnTo>
                  <a:pt x="1535067" y="2344832"/>
                </a:lnTo>
                <a:lnTo>
                  <a:pt x="1553082" y="2339463"/>
                </a:lnTo>
                <a:lnTo>
                  <a:pt x="1571049" y="2333793"/>
                </a:lnTo>
                <a:lnTo>
                  <a:pt x="1588965" y="2327823"/>
                </a:lnTo>
                <a:lnTo>
                  <a:pt x="1606827" y="2321550"/>
                </a:lnTo>
                <a:lnTo>
                  <a:pt x="1624630" y="2314975"/>
                </a:lnTo>
                <a:lnTo>
                  <a:pt x="1642373" y="2308095"/>
                </a:lnTo>
                <a:lnTo>
                  <a:pt x="1660050" y="2300911"/>
                </a:lnTo>
                <a:lnTo>
                  <a:pt x="1677661" y="2293421"/>
                </a:lnTo>
                <a:lnTo>
                  <a:pt x="1695200" y="2285625"/>
                </a:lnTo>
                <a:lnTo>
                  <a:pt x="1712665" y="2277521"/>
                </a:lnTo>
                <a:lnTo>
                  <a:pt x="1730051" y="2269109"/>
                </a:lnTo>
                <a:lnTo>
                  <a:pt x="1747358" y="2260387"/>
                </a:lnTo>
                <a:lnTo>
                  <a:pt x="1764580" y="2251356"/>
                </a:lnTo>
                <a:lnTo>
                  <a:pt x="1798837" y="2232311"/>
                </a:lnTo>
                <a:lnTo>
                  <a:pt x="1815644" y="2222427"/>
                </a:lnTo>
                <a:lnTo>
                  <a:pt x="1832304" y="2212262"/>
                </a:lnTo>
                <a:lnTo>
                  <a:pt x="1848739" y="2201866"/>
                </a:lnTo>
                <a:lnTo>
                  <a:pt x="1864947" y="2191241"/>
                </a:lnTo>
                <a:lnTo>
                  <a:pt x="1880927" y="2180392"/>
                </a:lnTo>
                <a:lnTo>
                  <a:pt x="1896679" y="2169321"/>
                </a:lnTo>
                <a:lnTo>
                  <a:pt x="1912202" y="2158032"/>
                </a:lnTo>
                <a:lnTo>
                  <a:pt x="1927496" y="2146528"/>
                </a:lnTo>
                <a:lnTo>
                  <a:pt x="1942559" y="2134813"/>
                </a:lnTo>
                <a:lnTo>
                  <a:pt x="1957389" y="2122890"/>
                </a:lnTo>
                <a:lnTo>
                  <a:pt x="1971988" y="2110761"/>
                </a:lnTo>
                <a:lnTo>
                  <a:pt x="1986353" y="2098431"/>
                </a:lnTo>
                <a:lnTo>
                  <a:pt x="2000484" y="2085903"/>
                </a:lnTo>
                <a:lnTo>
                  <a:pt x="2014379" y="2073179"/>
                </a:lnTo>
                <a:lnTo>
                  <a:pt x="2028039" y="2060264"/>
                </a:lnTo>
                <a:lnTo>
                  <a:pt x="2041463" y="2047161"/>
                </a:lnTo>
                <a:lnTo>
                  <a:pt x="2054647" y="2033873"/>
                </a:lnTo>
                <a:lnTo>
                  <a:pt x="2067594" y="2020403"/>
                </a:lnTo>
                <a:lnTo>
                  <a:pt x="2080301" y="2006754"/>
                </a:lnTo>
                <a:lnTo>
                  <a:pt x="2092768" y="1992930"/>
                </a:lnTo>
                <a:lnTo>
                  <a:pt x="2104994" y="1978935"/>
                </a:lnTo>
                <a:lnTo>
                  <a:pt x="2116977" y="1964771"/>
                </a:lnTo>
                <a:lnTo>
                  <a:pt x="2128718" y="1950443"/>
                </a:lnTo>
                <a:lnTo>
                  <a:pt x="2140214" y="1935951"/>
                </a:lnTo>
                <a:lnTo>
                  <a:pt x="2151466" y="1921302"/>
                </a:lnTo>
                <a:lnTo>
                  <a:pt x="2162472" y="1906498"/>
                </a:lnTo>
                <a:lnTo>
                  <a:pt x="2173232" y="1891542"/>
                </a:lnTo>
                <a:lnTo>
                  <a:pt x="2183744" y="1876437"/>
                </a:lnTo>
                <a:lnTo>
                  <a:pt x="2194008" y="1861187"/>
                </a:lnTo>
                <a:lnTo>
                  <a:pt x="2204022" y="1845795"/>
                </a:lnTo>
                <a:lnTo>
                  <a:pt x="2213788" y="1830265"/>
                </a:lnTo>
                <a:lnTo>
                  <a:pt x="2223301" y="1814599"/>
                </a:lnTo>
                <a:lnTo>
                  <a:pt x="2232563" y="1798802"/>
                </a:lnTo>
                <a:lnTo>
                  <a:pt x="2241571" y="1782876"/>
                </a:lnTo>
                <a:lnTo>
                  <a:pt x="2250327" y="1766824"/>
                </a:lnTo>
                <a:lnTo>
                  <a:pt x="2258827" y="1750651"/>
                </a:lnTo>
                <a:lnTo>
                  <a:pt x="2267072" y="1734359"/>
                </a:lnTo>
                <a:lnTo>
                  <a:pt x="2275061" y="1717952"/>
                </a:lnTo>
                <a:lnTo>
                  <a:pt x="2282792" y="1701434"/>
                </a:lnTo>
                <a:lnTo>
                  <a:pt x="2290265" y="1684806"/>
                </a:lnTo>
                <a:lnTo>
                  <a:pt x="2297480" y="1668074"/>
                </a:lnTo>
                <a:lnTo>
                  <a:pt x="2304433" y="1651239"/>
                </a:lnTo>
                <a:lnTo>
                  <a:pt x="2311127" y="1634305"/>
                </a:lnTo>
                <a:lnTo>
                  <a:pt x="2317558" y="1617277"/>
                </a:lnTo>
                <a:lnTo>
                  <a:pt x="2323728" y="1600157"/>
                </a:lnTo>
                <a:lnTo>
                  <a:pt x="2329633" y="1582948"/>
                </a:lnTo>
                <a:lnTo>
                  <a:pt x="2335273" y="1565654"/>
                </a:lnTo>
                <a:lnTo>
                  <a:pt x="2340649" y="1548279"/>
                </a:lnTo>
                <a:lnTo>
                  <a:pt x="2345758" y="1530824"/>
                </a:lnTo>
                <a:lnTo>
                  <a:pt x="2350600" y="1513295"/>
                </a:lnTo>
                <a:lnTo>
                  <a:pt x="2355174" y="1495693"/>
                </a:lnTo>
                <a:lnTo>
                  <a:pt x="2359479" y="1478023"/>
                </a:lnTo>
                <a:lnTo>
                  <a:pt x="2363514" y="1460288"/>
                </a:lnTo>
                <a:lnTo>
                  <a:pt x="2367278" y="1442492"/>
                </a:lnTo>
                <a:lnTo>
                  <a:pt x="2370771" y="1424636"/>
                </a:lnTo>
                <a:lnTo>
                  <a:pt x="2373992" y="1406726"/>
                </a:lnTo>
                <a:lnTo>
                  <a:pt x="2376938" y="1388763"/>
                </a:lnTo>
                <a:lnTo>
                  <a:pt x="2379612" y="1370753"/>
                </a:lnTo>
                <a:lnTo>
                  <a:pt x="2382008" y="1352698"/>
                </a:lnTo>
                <a:lnTo>
                  <a:pt x="2384129" y="1334600"/>
                </a:lnTo>
                <a:lnTo>
                  <a:pt x="2385974" y="1316464"/>
                </a:lnTo>
                <a:lnTo>
                  <a:pt x="2387541" y="1298293"/>
                </a:lnTo>
                <a:lnTo>
                  <a:pt x="2388828" y="1280090"/>
                </a:lnTo>
                <a:lnTo>
                  <a:pt x="2389836" y="1261858"/>
                </a:lnTo>
                <a:lnTo>
                  <a:pt x="2390564" y="1243602"/>
                </a:lnTo>
                <a:lnTo>
                  <a:pt x="2391010" y="1225324"/>
                </a:lnTo>
                <a:lnTo>
                  <a:pt x="2391174" y="1207027"/>
                </a:lnTo>
                <a:lnTo>
                  <a:pt x="2391055" y="1188716"/>
                </a:lnTo>
                <a:lnTo>
                  <a:pt x="2390651" y="1170393"/>
                </a:lnTo>
                <a:lnTo>
                  <a:pt x="2389962" y="1152061"/>
                </a:lnTo>
                <a:lnTo>
                  <a:pt x="2388988" y="1133724"/>
                </a:lnTo>
                <a:lnTo>
                  <a:pt x="2387727" y="1115385"/>
                </a:lnTo>
                <a:lnTo>
                  <a:pt x="2386179" y="1097048"/>
                </a:lnTo>
                <a:lnTo>
                  <a:pt x="2384341" y="1078715"/>
                </a:lnTo>
                <a:lnTo>
                  <a:pt x="2382214" y="1060391"/>
                </a:lnTo>
                <a:lnTo>
                  <a:pt x="2379798" y="1042079"/>
                </a:lnTo>
                <a:lnTo>
                  <a:pt x="2377089" y="1023781"/>
                </a:lnTo>
                <a:lnTo>
                  <a:pt x="2374089" y="1005502"/>
                </a:lnTo>
                <a:lnTo>
                  <a:pt x="2370795" y="987243"/>
                </a:lnTo>
                <a:lnTo>
                  <a:pt x="2367208" y="969010"/>
                </a:lnTo>
                <a:lnTo>
                  <a:pt x="2363327" y="950805"/>
                </a:lnTo>
                <a:lnTo>
                  <a:pt x="2359148" y="932631"/>
                </a:lnTo>
                <a:lnTo>
                  <a:pt x="2354674" y="914492"/>
                </a:lnTo>
                <a:lnTo>
                  <a:pt x="2349903" y="896391"/>
                </a:lnTo>
                <a:lnTo>
                  <a:pt x="2344832" y="878331"/>
                </a:lnTo>
                <a:lnTo>
                  <a:pt x="2339463" y="860316"/>
                </a:lnTo>
                <a:lnTo>
                  <a:pt x="2333794" y="842349"/>
                </a:lnTo>
                <a:lnTo>
                  <a:pt x="2327823" y="824433"/>
                </a:lnTo>
                <a:lnTo>
                  <a:pt x="2321550" y="806571"/>
                </a:lnTo>
                <a:lnTo>
                  <a:pt x="2314975" y="788768"/>
                </a:lnTo>
                <a:lnTo>
                  <a:pt x="2308095" y="771025"/>
                </a:lnTo>
                <a:lnTo>
                  <a:pt x="2300911" y="753348"/>
                </a:lnTo>
                <a:lnTo>
                  <a:pt x="2293421" y="735737"/>
                </a:lnTo>
                <a:lnTo>
                  <a:pt x="2285624" y="718198"/>
                </a:lnTo>
                <a:lnTo>
                  <a:pt x="2277522" y="700734"/>
                </a:lnTo>
                <a:lnTo>
                  <a:pt x="2269108" y="683346"/>
                </a:lnTo>
                <a:lnTo>
                  <a:pt x="2260388" y="666040"/>
                </a:lnTo>
                <a:lnTo>
                  <a:pt x="2251355" y="648818"/>
                </a:lnTo>
                <a:lnTo>
                  <a:pt x="2232311" y="614561"/>
                </a:lnTo>
                <a:lnTo>
                  <a:pt x="2222427" y="597754"/>
                </a:lnTo>
                <a:lnTo>
                  <a:pt x="2212261" y="581094"/>
                </a:lnTo>
                <a:lnTo>
                  <a:pt x="2201865" y="564659"/>
                </a:lnTo>
                <a:lnTo>
                  <a:pt x="2191241" y="548452"/>
                </a:lnTo>
                <a:lnTo>
                  <a:pt x="2180392" y="532471"/>
                </a:lnTo>
                <a:lnTo>
                  <a:pt x="2169321" y="516719"/>
                </a:lnTo>
                <a:lnTo>
                  <a:pt x="2158032" y="501195"/>
                </a:lnTo>
                <a:lnTo>
                  <a:pt x="2146529" y="485902"/>
                </a:lnTo>
                <a:lnTo>
                  <a:pt x="2134813" y="470840"/>
                </a:lnTo>
                <a:lnTo>
                  <a:pt x="2122889" y="456009"/>
                </a:lnTo>
                <a:lnTo>
                  <a:pt x="2110761" y="441411"/>
                </a:lnTo>
                <a:lnTo>
                  <a:pt x="2098431" y="427045"/>
                </a:lnTo>
                <a:lnTo>
                  <a:pt x="2085903" y="412915"/>
                </a:lnTo>
                <a:lnTo>
                  <a:pt x="2073179" y="399019"/>
                </a:lnTo>
                <a:lnTo>
                  <a:pt x="2060264" y="385359"/>
                </a:lnTo>
                <a:lnTo>
                  <a:pt x="2047161" y="371936"/>
                </a:lnTo>
                <a:lnTo>
                  <a:pt x="2033873" y="358751"/>
                </a:lnTo>
                <a:lnTo>
                  <a:pt x="2020403" y="345804"/>
                </a:lnTo>
                <a:lnTo>
                  <a:pt x="2006755" y="333097"/>
                </a:lnTo>
                <a:lnTo>
                  <a:pt x="1992930" y="320630"/>
                </a:lnTo>
                <a:lnTo>
                  <a:pt x="1978935" y="308405"/>
                </a:lnTo>
                <a:lnTo>
                  <a:pt x="1964771" y="296421"/>
                </a:lnTo>
                <a:lnTo>
                  <a:pt x="1950443" y="284681"/>
                </a:lnTo>
                <a:lnTo>
                  <a:pt x="1935951" y="273184"/>
                </a:lnTo>
                <a:lnTo>
                  <a:pt x="1921302" y="261932"/>
                </a:lnTo>
                <a:lnTo>
                  <a:pt x="1906498" y="250926"/>
                </a:lnTo>
                <a:lnTo>
                  <a:pt x="1891541" y="240166"/>
                </a:lnTo>
                <a:lnTo>
                  <a:pt x="1876437" y="229654"/>
                </a:lnTo>
                <a:lnTo>
                  <a:pt x="1861188" y="219390"/>
                </a:lnTo>
                <a:lnTo>
                  <a:pt x="1845795" y="209375"/>
                </a:lnTo>
                <a:lnTo>
                  <a:pt x="1830265" y="199611"/>
                </a:lnTo>
                <a:lnTo>
                  <a:pt x="1814599" y="190097"/>
                </a:lnTo>
                <a:lnTo>
                  <a:pt x="1798802" y="180836"/>
                </a:lnTo>
                <a:lnTo>
                  <a:pt x="1782875" y="171827"/>
                </a:lnTo>
                <a:lnTo>
                  <a:pt x="1766824" y="163072"/>
                </a:lnTo>
                <a:lnTo>
                  <a:pt x="1750652" y="154571"/>
                </a:lnTo>
                <a:lnTo>
                  <a:pt x="1734359" y="146326"/>
                </a:lnTo>
                <a:lnTo>
                  <a:pt x="1717952" y="138337"/>
                </a:lnTo>
                <a:lnTo>
                  <a:pt x="1701434" y="130606"/>
                </a:lnTo>
                <a:lnTo>
                  <a:pt x="1684806" y="123133"/>
                </a:lnTo>
                <a:lnTo>
                  <a:pt x="1668074" y="115918"/>
                </a:lnTo>
                <a:lnTo>
                  <a:pt x="1651238" y="108964"/>
                </a:lnTo>
                <a:lnTo>
                  <a:pt x="1634306" y="102271"/>
                </a:lnTo>
                <a:lnTo>
                  <a:pt x="1617277" y="95840"/>
                </a:lnTo>
                <a:lnTo>
                  <a:pt x="1600157" y="89671"/>
                </a:lnTo>
                <a:lnTo>
                  <a:pt x="1582948" y="83765"/>
                </a:lnTo>
                <a:lnTo>
                  <a:pt x="1565654" y="78125"/>
                </a:lnTo>
                <a:lnTo>
                  <a:pt x="1548279" y="72749"/>
                </a:lnTo>
                <a:lnTo>
                  <a:pt x="1530824" y="67640"/>
                </a:lnTo>
                <a:lnTo>
                  <a:pt x="1513294" y="62798"/>
                </a:lnTo>
                <a:lnTo>
                  <a:pt x="1495694" y="58224"/>
                </a:lnTo>
                <a:lnTo>
                  <a:pt x="1478023" y="53919"/>
                </a:lnTo>
                <a:lnTo>
                  <a:pt x="1460288" y="49884"/>
                </a:lnTo>
                <a:lnTo>
                  <a:pt x="1442491" y="46119"/>
                </a:lnTo>
                <a:lnTo>
                  <a:pt x="1424636" y="42627"/>
                </a:lnTo>
                <a:lnTo>
                  <a:pt x="1406725" y="39406"/>
                </a:lnTo>
                <a:lnTo>
                  <a:pt x="1388764" y="36459"/>
                </a:lnTo>
                <a:lnTo>
                  <a:pt x="1370753" y="33787"/>
                </a:lnTo>
                <a:lnTo>
                  <a:pt x="1352697" y="31390"/>
                </a:lnTo>
                <a:lnTo>
                  <a:pt x="1334600" y="29268"/>
                </a:lnTo>
                <a:lnTo>
                  <a:pt x="1316464" y="27424"/>
                </a:lnTo>
                <a:lnTo>
                  <a:pt x="1298292" y="25857"/>
                </a:lnTo>
                <a:lnTo>
                  <a:pt x="1280090" y="24570"/>
                </a:lnTo>
                <a:lnTo>
                  <a:pt x="1261858" y="23562"/>
                </a:lnTo>
                <a:lnTo>
                  <a:pt x="1243602" y="22834"/>
                </a:lnTo>
                <a:lnTo>
                  <a:pt x="1225324" y="22388"/>
                </a:lnTo>
                <a:close/>
                <a:moveTo>
                  <a:pt x="1206880" y="0"/>
                </a:moveTo>
                <a:lnTo>
                  <a:pt x="1225521" y="164"/>
                </a:lnTo>
                <a:lnTo>
                  <a:pt x="1244143" y="616"/>
                </a:lnTo>
                <a:lnTo>
                  <a:pt x="1262742" y="1354"/>
                </a:lnTo>
                <a:lnTo>
                  <a:pt x="1281314" y="2379"/>
                </a:lnTo>
                <a:lnTo>
                  <a:pt x="1299860" y="3688"/>
                </a:lnTo>
                <a:lnTo>
                  <a:pt x="1318371" y="5281"/>
                </a:lnTo>
                <a:lnTo>
                  <a:pt x="1336846" y="7157"/>
                </a:lnTo>
                <a:lnTo>
                  <a:pt x="1355283" y="9315"/>
                </a:lnTo>
                <a:lnTo>
                  <a:pt x="1373677" y="11755"/>
                </a:lnTo>
                <a:lnTo>
                  <a:pt x="1392024" y="14475"/>
                </a:lnTo>
                <a:lnTo>
                  <a:pt x="1410322" y="17474"/>
                </a:lnTo>
                <a:lnTo>
                  <a:pt x="1428567" y="20752"/>
                </a:lnTo>
                <a:lnTo>
                  <a:pt x="1446756" y="24308"/>
                </a:lnTo>
                <a:lnTo>
                  <a:pt x="1464886" y="28140"/>
                </a:lnTo>
                <a:lnTo>
                  <a:pt x="1482952" y="32248"/>
                </a:lnTo>
                <a:lnTo>
                  <a:pt x="1500952" y="36630"/>
                </a:lnTo>
                <a:lnTo>
                  <a:pt x="1518883" y="41287"/>
                </a:lnTo>
                <a:lnTo>
                  <a:pt x="1536740" y="46217"/>
                </a:lnTo>
                <a:lnTo>
                  <a:pt x="1554520" y="51419"/>
                </a:lnTo>
                <a:lnTo>
                  <a:pt x="1572221" y="56892"/>
                </a:lnTo>
                <a:lnTo>
                  <a:pt x="1589839" y="62636"/>
                </a:lnTo>
                <a:lnTo>
                  <a:pt x="1607369" y="68648"/>
                </a:lnTo>
                <a:lnTo>
                  <a:pt x="1624810" y="74930"/>
                </a:lnTo>
                <a:lnTo>
                  <a:pt x="1642157" y="81479"/>
                </a:lnTo>
                <a:lnTo>
                  <a:pt x="1659407" y="88295"/>
                </a:lnTo>
                <a:lnTo>
                  <a:pt x="1676557" y="95376"/>
                </a:lnTo>
                <a:lnTo>
                  <a:pt x="1693604" y="102723"/>
                </a:lnTo>
                <a:lnTo>
                  <a:pt x="1710543" y="110334"/>
                </a:lnTo>
                <a:lnTo>
                  <a:pt x="1727372" y="118207"/>
                </a:lnTo>
                <a:lnTo>
                  <a:pt x="1744087" y="126343"/>
                </a:lnTo>
                <a:lnTo>
                  <a:pt x="1760685" y="134740"/>
                </a:lnTo>
                <a:lnTo>
                  <a:pt x="1777163" y="143398"/>
                </a:lnTo>
                <a:lnTo>
                  <a:pt x="1793516" y="152315"/>
                </a:lnTo>
                <a:lnTo>
                  <a:pt x="1809743" y="161490"/>
                </a:lnTo>
                <a:lnTo>
                  <a:pt x="1825839" y="170924"/>
                </a:lnTo>
                <a:lnTo>
                  <a:pt x="1841800" y="180614"/>
                </a:lnTo>
                <a:lnTo>
                  <a:pt x="1857623" y="190560"/>
                </a:lnTo>
                <a:lnTo>
                  <a:pt x="1873306" y="200760"/>
                </a:lnTo>
                <a:lnTo>
                  <a:pt x="1888846" y="211215"/>
                </a:lnTo>
                <a:lnTo>
                  <a:pt x="1904236" y="221923"/>
                </a:lnTo>
                <a:lnTo>
                  <a:pt x="1919475" y="232883"/>
                </a:lnTo>
                <a:lnTo>
                  <a:pt x="1934561" y="244095"/>
                </a:lnTo>
                <a:lnTo>
                  <a:pt x="1949488" y="255557"/>
                </a:lnTo>
                <a:lnTo>
                  <a:pt x="1964254" y="267269"/>
                </a:lnTo>
                <a:lnTo>
                  <a:pt x="1978856" y="279229"/>
                </a:lnTo>
                <a:lnTo>
                  <a:pt x="1993289" y="291437"/>
                </a:lnTo>
                <a:lnTo>
                  <a:pt x="2007551" y="303891"/>
                </a:lnTo>
                <a:lnTo>
                  <a:pt x="2021637" y="316591"/>
                </a:lnTo>
                <a:lnTo>
                  <a:pt x="2035546" y="329537"/>
                </a:lnTo>
                <a:lnTo>
                  <a:pt x="2049272" y="342726"/>
                </a:lnTo>
                <a:lnTo>
                  <a:pt x="2062814" y="356159"/>
                </a:lnTo>
                <a:lnTo>
                  <a:pt x="2076167" y="369833"/>
                </a:lnTo>
                <a:lnTo>
                  <a:pt x="2089327" y="383749"/>
                </a:lnTo>
                <a:lnTo>
                  <a:pt x="2102293" y="397904"/>
                </a:lnTo>
                <a:lnTo>
                  <a:pt x="2115060" y="412300"/>
                </a:lnTo>
                <a:lnTo>
                  <a:pt x="2127625" y="426934"/>
                </a:lnTo>
                <a:lnTo>
                  <a:pt x="2139983" y="441805"/>
                </a:lnTo>
                <a:lnTo>
                  <a:pt x="2152133" y="456913"/>
                </a:lnTo>
                <a:lnTo>
                  <a:pt x="2164071" y="472256"/>
                </a:lnTo>
                <a:lnTo>
                  <a:pt x="2175792" y="487834"/>
                </a:lnTo>
                <a:lnTo>
                  <a:pt x="2187295" y="503646"/>
                </a:lnTo>
                <a:lnTo>
                  <a:pt x="2198574" y="519690"/>
                </a:lnTo>
                <a:lnTo>
                  <a:pt x="2209628" y="535967"/>
                </a:lnTo>
                <a:lnTo>
                  <a:pt x="2220452" y="552474"/>
                </a:lnTo>
                <a:lnTo>
                  <a:pt x="2231043" y="569211"/>
                </a:lnTo>
                <a:lnTo>
                  <a:pt x="2241398" y="586177"/>
                </a:lnTo>
                <a:lnTo>
                  <a:pt x="2251558" y="603449"/>
                </a:lnTo>
                <a:lnTo>
                  <a:pt x="2270867" y="638177"/>
                </a:lnTo>
                <a:lnTo>
                  <a:pt x="2280069" y="655716"/>
                </a:lnTo>
                <a:lnTo>
                  <a:pt x="2288955" y="673343"/>
                </a:lnTo>
                <a:lnTo>
                  <a:pt x="2297527" y="691052"/>
                </a:lnTo>
                <a:lnTo>
                  <a:pt x="2305784" y="708842"/>
                </a:lnTo>
                <a:lnTo>
                  <a:pt x="2313730" y="726708"/>
                </a:lnTo>
                <a:lnTo>
                  <a:pt x="2321363" y="744647"/>
                </a:lnTo>
                <a:lnTo>
                  <a:pt x="2328685" y="762656"/>
                </a:lnTo>
                <a:lnTo>
                  <a:pt x="2335696" y="780732"/>
                </a:lnTo>
                <a:lnTo>
                  <a:pt x="2342398" y="798869"/>
                </a:lnTo>
                <a:lnTo>
                  <a:pt x="2348792" y="817067"/>
                </a:lnTo>
                <a:lnTo>
                  <a:pt x="2354878" y="835320"/>
                </a:lnTo>
                <a:lnTo>
                  <a:pt x="2360657" y="853626"/>
                </a:lnTo>
                <a:lnTo>
                  <a:pt x="2366130" y="871981"/>
                </a:lnTo>
                <a:lnTo>
                  <a:pt x="2371300" y="890382"/>
                </a:lnTo>
                <a:lnTo>
                  <a:pt x="2376165" y="908825"/>
                </a:lnTo>
                <a:lnTo>
                  <a:pt x="2380726" y="927307"/>
                </a:lnTo>
                <a:lnTo>
                  <a:pt x="2384986" y="945824"/>
                </a:lnTo>
                <a:lnTo>
                  <a:pt x="2388944" y="964373"/>
                </a:lnTo>
                <a:lnTo>
                  <a:pt x="2392602" y="982952"/>
                </a:lnTo>
                <a:lnTo>
                  <a:pt x="2395960" y="1001555"/>
                </a:lnTo>
                <a:lnTo>
                  <a:pt x="2399021" y="1020180"/>
                </a:lnTo>
                <a:lnTo>
                  <a:pt x="2401782" y="1038823"/>
                </a:lnTo>
                <a:lnTo>
                  <a:pt x="2404248" y="1057482"/>
                </a:lnTo>
                <a:lnTo>
                  <a:pt x="2406417" y="1076152"/>
                </a:lnTo>
                <a:lnTo>
                  <a:pt x="2408292" y="1094830"/>
                </a:lnTo>
                <a:lnTo>
                  <a:pt x="2409873" y="1113513"/>
                </a:lnTo>
                <a:lnTo>
                  <a:pt x="2411160" y="1132197"/>
                </a:lnTo>
                <a:lnTo>
                  <a:pt x="2412156" y="1150880"/>
                </a:lnTo>
                <a:lnTo>
                  <a:pt x="2412860" y="1169557"/>
                </a:lnTo>
                <a:lnTo>
                  <a:pt x="2413274" y="1188225"/>
                </a:lnTo>
                <a:lnTo>
                  <a:pt x="2413399" y="1206881"/>
                </a:lnTo>
                <a:lnTo>
                  <a:pt x="2413234" y="1225522"/>
                </a:lnTo>
                <a:lnTo>
                  <a:pt x="2412783" y="1244143"/>
                </a:lnTo>
                <a:lnTo>
                  <a:pt x="2412044" y="1262742"/>
                </a:lnTo>
                <a:lnTo>
                  <a:pt x="2411019" y="1281315"/>
                </a:lnTo>
                <a:lnTo>
                  <a:pt x="2409710" y="1299859"/>
                </a:lnTo>
                <a:lnTo>
                  <a:pt x="2408117" y="1318371"/>
                </a:lnTo>
                <a:lnTo>
                  <a:pt x="2406241" y="1336847"/>
                </a:lnTo>
                <a:lnTo>
                  <a:pt x="2404083" y="1355283"/>
                </a:lnTo>
                <a:lnTo>
                  <a:pt x="2401643" y="1373677"/>
                </a:lnTo>
                <a:lnTo>
                  <a:pt x="2398923" y="1392025"/>
                </a:lnTo>
                <a:lnTo>
                  <a:pt x="2395924" y="1410322"/>
                </a:lnTo>
                <a:lnTo>
                  <a:pt x="2392646" y="1428568"/>
                </a:lnTo>
                <a:lnTo>
                  <a:pt x="2389091" y="1446757"/>
                </a:lnTo>
                <a:lnTo>
                  <a:pt x="2385259" y="1464886"/>
                </a:lnTo>
                <a:lnTo>
                  <a:pt x="2381150" y="1482953"/>
                </a:lnTo>
                <a:lnTo>
                  <a:pt x="2376768" y="1500953"/>
                </a:lnTo>
                <a:lnTo>
                  <a:pt x="2372111" y="1518883"/>
                </a:lnTo>
                <a:lnTo>
                  <a:pt x="2367181" y="1536740"/>
                </a:lnTo>
                <a:lnTo>
                  <a:pt x="2361979" y="1554520"/>
                </a:lnTo>
                <a:lnTo>
                  <a:pt x="2356506" y="1572221"/>
                </a:lnTo>
                <a:lnTo>
                  <a:pt x="2350763" y="1589838"/>
                </a:lnTo>
                <a:lnTo>
                  <a:pt x="2344749" y="1607369"/>
                </a:lnTo>
                <a:lnTo>
                  <a:pt x="2338468" y="1624810"/>
                </a:lnTo>
                <a:lnTo>
                  <a:pt x="2331919" y="1642157"/>
                </a:lnTo>
                <a:lnTo>
                  <a:pt x="2325103" y="1659407"/>
                </a:lnTo>
                <a:lnTo>
                  <a:pt x="2318022" y="1676557"/>
                </a:lnTo>
                <a:lnTo>
                  <a:pt x="2310675" y="1693604"/>
                </a:lnTo>
                <a:lnTo>
                  <a:pt x="2303065" y="1710543"/>
                </a:lnTo>
                <a:lnTo>
                  <a:pt x="2295191" y="1727372"/>
                </a:lnTo>
                <a:lnTo>
                  <a:pt x="2287055" y="1744087"/>
                </a:lnTo>
                <a:lnTo>
                  <a:pt x="2278658" y="1760685"/>
                </a:lnTo>
                <a:lnTo>
                  <a:pt x="2270000" y="1777163"/>
                </a:lnTo>
                <a:lnTo>
                  <a:pt x="2261083" y="1793516"/>
                </a:lnTo>
                <a:lnTo>
                  <a:pt x="2251909" y="1809743"/>
                </a:lnTo>
                <a:lnTo>
                  <a:pt x="2242475" y="1825838"/>
                </a:lnTo>
                <a:lnTo>
                  <a:pt x="2232785" y="1841800"/>
                </a:lnTo>
                <a:lnTo>
                  <a:pt x="2222838" y="1857624"/>
                </a:lnTo>
                <a:lnTo>
                  <a:pt x="2212638" y="1873306"/>
                </a:lnTo>
                <a:lnTo>
                  <a:pt x="2202183" y="1888845"/>
                </a:lnTo>
                <a:lnTo>
                  <a:pt x="2191474" y="1904236"/>
                </a:lnTo>
                <a:lnTo>
                  <a:pt x="2180515" y="1919476"/>
                </a:lnTo>
                <a:lnTo>
                  <a:pt x="2169304" y="1934561"/>
                </a:lnTo>
                <a:lnTo>
                  <a:pt x="2157841" y="1949489"/>
                </a:lnTo>
                <a:lnTo>
                  <a:pt x="2146129" y="1964255"/>
                </a:lnTo>
                <a:lnTo>
                  <a:pt x="2134169" y="1978856"/>
                </a:lnTo>
                <a:lnTo>
                  <a:pt x="2121962" y="1993289"/>
                </a:lnTo>
                <a:lnTo>
                  <a:pt x="2109506" y="2007551"/>
                </a:lnTo>
                <a:lnTo>
                  <a:pt x="2096806" y="2021638"/>
                </a:lnTo>
                <a:lnTo>
                  <a:pt x="2083862" y="2035546"/>
                </a:lnTo>
                <a:lnTo>
                  <a:pt x="2070672" y="2049273"/>
                </a:lnTo>
                <a:lnTo>
                  <a:pt x="2057240" y="2062814"/>
                </a:lnTo>
                <a:lnTo>
                  <a:pt x="2043566" y="2076167"/>
                </a:lnTo>
                <a:lnTo>
                  <a:pt x="2029649" y="2089328"/>
                </a:lnTo>
                <a:lnTo>
                  <a:pt x="2015494" y="2102293"/>
                </a:lnTo>
                <a:lnTo>
                  <a:pt x="2001098" y="2115060"/>
                </a:lnTo>
                <a:lnTo>
                  <a:pt x="1986464" y="2127625"/>
                </a:lnTo>
                <a:lnTo>
                  <a:pt x="1971593" y="2139984"/>
                </a:lnTo>
                <a:lnTo>
                  <a:pt x="1956485" y="2152133"/>
                </a:lnTo>
                <a:lnTo>
                  <a:pt x="1941142" y="2164071"/>
                </a:lnTo>
                <a:lnTo>
                  <a:pt x="1925564" y="2175792"/>
                </a:lnTo>
                <a:lnTo>
                  <a:pt x="1909753" y="2187295"/>
                </a:lnTo>
                <a:lnTo>
                  <a:pt x="1893708" y="2198574"/>
                </a:lnTo>
                <a:lnTo>
                  <a:pt x="1877432" y="2209628"/>
                </a:lnTo>
                <a:lnTo>
                  <a:pt x="1860924" y="2220452"/>
                </a:lnTo>
                <a:lnTo>
                  <a:pt x="1844187" y="2231043"/>
                </a:lnTo>
                <a:lnTo>
                  <a:pt x="1827221" y="2241398"/>
                </a:lnTo>
                <a:lnTo>
                  <a:pt x="1809950" y="2251559"/>
                </a:lnTo>
                <a:lnTo>
                  <a:pt x="1775221" y="2270868"/>
                </a:lnTo>
                <a:lnTo>
                  <a:pt x="1757681" y="2280069"/>
                </a:lnTo>
                <a:lnTo>
                  <a:pt x="1740055" y="2288955"/>
                </a:lnTo>
                <a:lnTo>
                  <a:pt x="1722346" y="2297527"/>
                </a:lnTo>
                <a:lnTo>
                  <a:pt x="1704556" y="2305785"/>
                </a:lnTo>
                <a:lnTo>
                  <a:pt x="1686690" y="2313730"/>
                </a:lnTo>
                <a:lnTo>
                  <a:pt x="1668750" y="2321363"/>
                </a:lnTo>
                <a:lnTo>
                  <a:pt x="1650741" y="2328684"/>
                </a:lnTo>
                <a:lnTo>
                  <a:pt x="1632667" y="2335696"/>
                </a:lnTo>
                <a:lnTo>
                  <a:pt x="1614529" y="2342398"/>
                </a:lnTo>
                <a:lnTo>
                  <a:pt x="1596331" y="2348792"/>
                </a:lnTo>
                <a:lnTo>
                  <a:pt x="1578078" y="2354878"/>
                </a:lnTo>
                <a:lnTo>
                  <a:pt x="1559772" y="2360657"/>
                </a:lnTo>
                <a:lnTo>
                  <a:pt x="1541417" y="2366131"/>
                </a:lnTo>
                <a:lnTo>
                  <a:pt x="1523016" y="2371300"/>
                </a:lnTo>
                <a:lnTo>
                  <a:pt x="1504573" y="2376164"/>
                </a:lnTo>
                <a:lnTo>
                  <a:pt x="1486091" y="2380726"/>
                </a:lnTo>
                <a:lnTo>
                  <a:pt x="1467574" y="2384986"/>
                </a:lnTo>
                <a:lnTo>
                  <a:pt x="1449025" y="2388944"/>
                </a:lnTo>
                <a:lnTo>
                  <a:pt x="1430447" y="2392602"/>
                </a:lnTo>
                <a:lnTo>
                  <a:pt x="1411844" y="2395960"/>
                </a:lnTo>
                <a:lnTo>
                  <a:pt x="1393218" y="2399020"/>
                </a:lnTo>
                <a:lnTo>
                  <a:pt x="1374575" y="2401782"/>
                </a:lnTo>
                <a:lnTo>
                  <a:pt x="1355916" y="2404248"/>
                </a:lnTo>
                <a:lnTo>
                  <a:pt x="1337247" y="2406417"/>
                </a:lnTo>
                <a:lnTo>
                  <a:pt x="1318569" y="2408292"/>
                </a:lnTo>
                <a:lnTo>
                  <a:pt x="1299885" y="2409873"/>
                </a:lnTo>
                <a:lnTo>
                  <a:pt x="1281201" y="2411161"/>
                </a:lnTo>
                <a:lnTo>
                  <a:pt x="1262519" y="2412156"/>
                </a:lnTo>
                <a:lnTo>
                  <a:pt x="1243842" y="2412860"/>
                </a:lnTo>
                <a:lnTo>
                  <a:pt x="1225173" y="2413274"/>
                </a:lnTo>
                <a:lnTo>
                  <a:pt x="1206517" y="2413398"/>
                </a:lnTo>
                <a:lnTo>
                  <a:pt x="1187877" y="2413234"/>
                </a:lnTo>
                <a:lnTo>
                  <a:pt x="1169255" y="2412782"/>
                </a:lnTo>
                <a:lnTo>
                  <a:pt x="1150656" y="2412044"/>
                </a:lnTo>
                <a:lnTo>
                  <a:pt x="1132083" y="2411019"/>
                </a:lnTo>
                <a:lnTo>
                  <a:pt x="1113539" y="2409710"/>
                </a:lnTo>
                <a:lnTo>
                  <a:pt x="1095027" y="2408117"/>
                </a:lnTo>
                <a:lnTo>
                  <a:pt x="1076552" y="2406241"/>
                </a:lnTo>
                <a:lnTo>
                  <a:pt x="1058115" y="2404083"/>
                </a:lnTo>
                <a:lnTo>
                  <a:pt x="1039721" y="2401643"/>
                </a:lnTo>
                <a:lnTo>
                  <a:pt x="1021374" y="2398923"/>
                </a:lnTo>
                <a:lnTo>
                  <a:pt x="1003076" y="2395924"/>
                </a:lnTo>
                <a:lnTo>
                  <a:pt x="984830" y="2392646"/>
                </a:lnTo>
                <a:lnTo>
                  <a:pt x="966641" y="2389090"/>
                </a:lnTo>
                <a:lnTo>
                  <a:pt x="948511" y="2385258"/>
                </a:lnTo>
                <a:lnTo>
                  <a:pt x="930445" y="2381150"/>
                </a:lnTo>
                <a:lnTo>
                  <a:pt x="912445" y="2376768"/>
                </a:lnTo>
                <a:lnTo>
                  <a:pt x="894515" y="2372111"/>
                </a:lnTo>
                <a:lnTo>
                  <a:pt x="876658" y="2367181"/>
                </a:lnTo>
                <a:lnTo>
                  <a:pt x="858877" y="2361979"/>
                </a:lnTo>
                <a:lnTo>
                  <a:pt x="841177" y="2356506"/>
                </a:lnTo>
                <a:lnTo>
                  <a:pt x="823559" y="2350763"/>
                </a:lnTo>
                <a:lnTo>
                  <a:pt x="806029" y="2344750"/>
                </a:lnTo>
                <a:lnTo>
                  <a:pt x="788588" y="2338468"/>
                </a:lnTo>
                <a:lnTo>
                  <a:pt x="771241" y="2331919"/>
                </a:lnTo>
                <a:lnTo>
                  <a:pt x="753991" y="2325103"/>
                </a:lnTo>
                <a:lnTo>
                  <a:pt x="736841" y="2318022"/>
                </a:lnTo>
                <a:lnTo>
                  <a:pt x="719794" y="2310675"/>
                </a:lnTo>
                <a:lnTo>
                  <a:pt x="702855" y="2303064"/>
                </a:lnTo>
                <a:lnTo>
                  <a:pt x="686026" y="2295191"/>
                </a:lnTo>
                <a:lnTo>
                  <a:pt x="669311" y="2287055"/>
                </a:lnTo>
                <a:lnTo>
                  <a:pt x="652712" y="2278658"/>
                </a:lnTo>
                <a:lnTo>
                  <a:pt x="636234" y="2270000"/>
                </a:lnTo>
                <a:lnTo>
                  <a:pt x="619881" y="2261083"/>
                </a:lnTo>
                <a:lnTo>
                  <a:pt x="603655" y="2251908"/>
                </a:lnTo>
                <a:lnTo>
                  <a:pt x="587559" y="2242474"/>
                </a:lnTo>
                <a:lnTo>
                  <a:pt x="571598" y="2232784"/>
                </a:lnTo>
                <a:lnTo>
                  <a:pt x="555774" y="2222839"/>
                </a:lnTo>
                <a:lnTo>
                  <a:pt x="540091" y="2212638"/>
                </a:lnTo>
                <a:lnTo>
                  <a:pt x="524552" y="2202183"/>
                </a:lnTo>
                <a:lnTo>
                  <a:pt x="509162" y="2191475"/>
                </a:lnTo>
                <a:lnTo>
                  <a:pt x="493922" y="2180514"/>
                </a:lnTo>
                <a:lnTo>
                  <a:pt x="478837" y="2169303"/>
                </a:lnTo>
                <a:lnTo>
                  <a:pt x="463909" y="2157841"/>
                </a:lnTo>
                <a:lnTo>
                  <a:pt x="449144" y="2146129"/>
                </a:lnTo>
                <a:lnTo>
                  <a:pt x="434542" y="2134169"/>
                </a:lnTo>
                <a:lnTo>
                  <a:pt x="420109" y="2121961"/>
                </a:lnTo>
                <a:lnTo>
                  <a:pt x="405847" y="2109507"/>
                </a:lnTo>
                <a:lnTo>
                  <a:pt x="391760" y="2096807"/>
                </a:lnTo>
                <a:lnTo>
                  <a:pt x="377852" y="2083861"/>
                </a:lnTo>
                <a:lnTo>
                  <a:pt x="364125" y="2070672"/>
                </a:lnTo>
                <a:lnTo>
                  <a:pt x="350584" y="2057240"/>
                </a:lnTo>
                <a:lnTo>
                  <a:pt x="337231" y="2043565"/>
                </a:lnTo>
                <a:lnTo>
                  <a:pt x="324071" y="2029649"/>
                </a:lnTo>
                <a:lnTo>
                  <a:pt x="311105" y="2015493"/>
                </a:lnTo>
                <a:lnTo>
                  <a:pt x="298338" y="2001098"/>
                </a:lnTo>
                <a:lnTo>
                  <a:pt x="285773" y="1986464"/>
                </a:lnTo>
                <a:lnTo>
                  <a:pt x="273415" y="1971593"/>
                </a:lnTo>
                <a:lnTo>
                  <a:pt x="261264" y="1956485"/>
                </a:lnTo>
                <a:lnTo>
                  <a:pt x="249327" y="1941142"/>
                </a:lnTo>
                <a:lnTo>
                  <a:pt x="237605" y="1925564"/>
                </a:lnTo>
                <a:lnTo>
                  <a:pt x="226103" y="1909752"/>
                </a:lnTo>
                <a:lnTo>
                  <a:pt x="214824" y="1893707"/>
                </a:lnTo>
                <a:lnTo>
                  <a:pt x="203770" y="1877431"/>
                </a:lnTo>
                <a:lnTo>
                  <a:pt x="192946" y="1860924"/>
                </a:lnTo>
                <a:lnTo>
                  <a:pt x="182354" y="1844187"/>
                </a:lnTo>
                <a:lnTo>
                  <a:pt x="172000" y="1827221"/>
                </a:lnTo>
                <a:lnTo>
                  <a:pt x="161839" y="1809949"/>
                </a:lnTo>
                <a:lnTo>
                  <a:pt x="142530" y="1775221"/>
                </a:lnTo>
                <a:lnTo>
                  <a:pt x="133329" y="1757681"/>
                </a:lnTo>
                <a:lnTo>
                  <a:pt x="124442" y="1740055"/>
                </a:lnTo>
                <a:lnTo>
                  <a:pt x="115871" y="1722345"/>
                </a:lnTo>
                <a:lnTo>
                  <a:pt x="107613" y="1704556"/>
                </a:lnTo>
                <a:lnTo>
                  <a:pt x="99668" y="1686690"/>
                </a:lnTo>
                <a:lnTo>
                  <a:pt x="92035" y="1668751"/>
                </a:lnTo>
                <a:lnTo>
                  <a:pt x="84714" y="1650741"/>
                </a:lnTo>
                <a:lnTo>
                  <a:pt x="77702" y="1632667"/>
                </a:lnTo>
                <a:lnTo>
                  <a:pt x="71000" y="1614528"/>
                </a:lnTo>
                <a:lnTo>
                  <a:pt x="64606" y="1596331"/>
                </a:lnTo>
                <a:lnTo>
                  <a:pt x="58520" y="1578078"/>
                </a:lnTo>
                <a:lnTo>
                  <a:pt x="52741" y="1559772"/>
                </a:lnTo>
                <a:lnTo>
                  <a:pt x="47267" y="1541417"/>
                </a:lnTo>
                <a:lnTo>
                  <a:pt x="42099" y="1523016"/>
                </a:lnTo>
                <a:lnTo>
                  <a:pt x="37234" y="1504573"/>
                </a:lnTo>
                <a:lnTo>
                  <a:pt x="32671" y="1486091"/>
                </a:lnTo>
                <a:lnTo>
                  <a:pt x="28413" y="1467574"/>
                </a:lnTo>
                <a:lnTo>
                  <a:pt x="24454" y="1449024"/>
                </a:lnTo>
                <a:lnTo>
                  <a:pt x="20796" y="1430447"/>
                </a:lnTo>
                <a:lnTo>
                  <a:pt x="17438" y="1411843"/>
                </a:lnTo>
                <a:lnTo>
                  <a:pt x="14378" y="1393218"/>
                </a:lnTo>
                <a:lnTo>
                  <a:pt x="11616" y="1374575"/>
                </a:lnTo>
                <a:lnTo>
                  <a:pt x="9149" y="1355917"/>
                </a:lnTo>
                <a:lnTo>
                  <a:pt x="6981" y="1337246"/>
                </a:lnTo>
                <a:lnTo>
                  <a:pt x="5106" y="1318568"/>
                </a:lnTo>
                <a:lnTo>
                  <a:pt x="3525" y="1299885"/>
                </a:lnTo>
                <a:lnTo>
                  <a:pt x="2237" y="1281201"/>
                </a:lnTo>
                <a:lnTo>
                  <a:pt x="1242" y="1262518"/>
                </a:lnTo>
                <a:lnTo>
                  <a:pt x="538" y="1243842"/>
                </a:lnTo>
                <a:lnTo>
                  <a:pt x="124" y="1225173"/>
                </a:lnTo>
                <a:lnTo>
                  <a:pt x="0" y="1206517"/>
                </a:lnTo>
                <a:lnTo>
                  <a:pt x="164" y="1187877"/>
                </a:lnTo>
                <a:lnTo>
                  <a:pt x="616" y="1169255"/>
                </a:lnTo>
                <a:lnTo>
                  <a:pt x="1354" y="1150656"/>
                </a:lnTo>
                <a:lnTo>
                  <a:pt x="2379" y="1132083"/>
                </a:lnTo>
                <a:lnTo>
                  <a:pt x="3687" y="1113539"/>
                </a:lnTo>
                <a:lnTo>
                  <a:pt x="5281" y="1095027"/>
                </a:lnTo>
                <a:lnTo>
                  <a:pt x="7157" y="1076551"/>
                </a:lnTo>
                <a:lnTo>
                  <a:pt x="9315" y="1058115"/>
                </a:lnTo>
                <a:lnTo>
                  <a:pt x="11755" y="1039721"/>
                </a:lnTo>
                <a:lnTo>
                  <a:pt x="14475" y="1021374"/>
                </a:lnTo>
                <a:lnTo>
                  <a:pt x="17474" y="1003075"/>
                </a:lnTo>
                <a:lnTo>
                  <a:pt x="20753" y="984830"/>
                </a:lnTo>
                <a:lnTo>
                  <a:pt x="24307" y="966641"/>
                </a:lnTo>
                <a:lnTo>
                  <a:pt x="28140" y="948512"/>
                </a:lnTo>
                <a:lnTo>
                  <a:pt x="32248" y="930445"/>
                </a:lnTo>
                <a:lnTo>
                  <a:pt x="36631" y="912445"/>
                </a:lnTo>
                <a:lnTo>
                  <a:pt x="41288" y="894515"/>
                </a:lnTo>
                <a:lnTo>
                  <a:pt x="46217" y="876658"/>
                </a:lnTo>
                <a:lnTo>
                  <a:pt x="51419" y="858878"/>
                </a:lnTo>
                <a:lnTo>
                  <a:pt x="56892" y="841177"/>
                </a:lnTo>
                <a:lnTo>
                  <a:pt x="62635" y="823560"/>
                </a:lnTo>
                <a:lnTo>
                  <a:pt x="68649" y="806029"/>
                </a:lnTo>
                <a:lnTo>
                  <a:pt x="74930" y="788588"/>
                </a:lnTo>
                <a:lnTo>
                  <a:pt x="81479" y="771241"/>
                </a:lnTo>
                <a:lnTo>
                  <a:pt x="88295" y="753991"/>
                </a:lnTo>
                <a:lnTo>
                  <a:pt x="95376" y="736841"/>
                </a:lnTo>
                <a:lnTo>
                  <a:pt x="102724" y="719794"/>
                </a:lnTo>
                <a:lnTo>
                  <a:pt x="110333" y="702855"/>
                </a:lnTo>
                <a:lnTo>
                  <a:pt x="118207" y="686026"/>
                </a:lnTo>
                <a:lnTo>
                  <a:pt x="126343" y="669311"/>
                </a:lnTo>
                <a:lnTo>
                  <a:pt x="134740" y="652712"/>
                </a:lnTo>
                <a:lnTo>
                  <a:pt x="143397" y="636235"/>
                </a:lnTo>
                <a:lnTo>
                  <a:pt x="152315" y="619881"/>
                </a:lnTo>
                <a:lnTo>
                  <a:pt x="161490" y="603655"/>
                </a:lnTo>
                <a:lnTo>
                  <a:pt x="170923" y="587560"/>
                </a:lnTo>
                <a:lnTo>
                  <a:pt x="180613" y="571598"/>
                </a:lnTo>
                <a:lnTo>
                  <a:pt x="190559" y="555774"/>
                </a:lnTo>
                <a:lnTo>
                  <a:pt x="200760" y="540091"/>
                </a:lnTo>
                <a:lnTo>
                  <a:pt x="211215" y="524553"/>
                </a:lnTo>
                <a:lnTo>
                  <a:pt x="221924" y="509162"/>
                </a:lnTo>
                <a:lnTo>
                  <a:pt x="232884" y="493922"/>
                </a:lnTo>
                <a:lnTo>
                  <a:pt x="244095" y="478837"/>
                </a:lnTo>
                <a:lnTo>
                  <a:pt x="255558" y="463909"/>
                </a:lnTo>
                <a:lnTo>
                  <a:pt x="267269" y="449144"/>
                </a:lnTo>
                <a:lnTo>
                  <a:pt x="279229" y="434542"/>
                </a:lnTo>
                <a:lnTo>
                  <a:pt x="291437" y="420109"/>
                </a:lnTo>
                <a:lnTo>
                  <a:pt x="303892" y="405847"/>
                </a:lnTo>
                <a:lnTo>
                  <a:pt x="316592" y="391760"/>
                </a:lnTo>
                <a:lnTo>
                  <a:pt x="329537" y="377852"/>
                </a:lnTo>
                <a:lnTo>
                  <a:pt x="342726" y="364125"/>
                </a:lnTo>
                <a:lnTo>
                  <a:pt x="356158" y="350584"/>
                </a:lnTo>
                <a:lnTo>
                  <a:pt x="369833" y="337231"/>
                </a:lnTo>
                <a:lnTo>
                  <a:pt x="383749" y="324070"/>
                </a:lnTo>
                <a:lnTo>
                  <a:pt x="397905" y="311105"/>
                </a:lnTo>
                <a:lnTo>
                  <a:pt x="412301" y="298338"/>
                </a:lnTo>
                <a:lnTo>
                  <a:pt x="426934" y="285773"/>
                </a:lnTo>
                <a:lnTo>
                  <a:pt x="441805" y="273415"/>
                </a:lnTo>
                <a:lnTo>
                  <a:pt x="456914" y="261265"/>
                </a:lnTo>
                <a:lnTo>
                  <a:pt x="472257" y="249327"/>
                </a:lnTo>
                <a:lnTo>
                  <a:pt x="487834" y="237606"/>
                </a:lnTo>
                <a:lnTo>
                  <a:pt x="503646" y="226103"/>
                </a:lnTo>
                <a:lnTo>
                  <a:pt x="519690" y="214824"/>
                </a:lnTo>
                <a:lnTo>
                  <a:pt x="535967" y="203770"/>
                </a:lnTo>
                <a:lnTo>
                  <a:pt x="552474" y="192946"/>
                </a:lnTo>
                <a:lnTo>
                  <a:pt x="569211" y="182355"/>
                </a:lnTo>
                <a:lnTo>
                  <a:pt x="586177" y="172000"/>
                </a:lnTo>
                <a:lnTo>
                  <a:pt x="603449" y="161839"/>
                </a:lnTo>
                <a:lnTo>
                  <a:pt x="638177" y="142531"/>
                </a:lnTo>
                <a:lnTo>
                  <a:pt x="655717" y="133329"/>
                </a:lnTo>
                <a:lnTo>
                  <a:pt x="673342" y="124443"/>
                </a:lnTo>
                <a:lnTo>
                  <a:pt x="691052" y="115871"/>
                </a:lnTo>
                <a:lnTo>
                  <a:pt x="708842" y="107613"/>
                </a:lnTo>
                <a:lnTo>
                  <a:pt x="726709" y="99668"/>
                </a:lnTo>
                <a:lnTo>
                  <a:pt x="744647" y="92036"/>
                </a:lnTo>
                <a:lnTo>
                  <a:pt x="762657" y="84714"/>
                </a:lnTo>
                <a:lnTo>
                  <a:pt x="780731" y="77702"/>
                </a:lnTo>
                <a:lnTo>
                  <a:pt x="798869" y="71000"/>
                </a:lnTo>
                <a:lnTo>
                  <a:pt x="817067" y="64606"/>
                </a:lnTo>
                <a:lnTo>
                  <a:pt x="835320" y="58520"/>
                </a:lnTo>
                <a:lnTo>
                  <a:pt x="853627" y="52741"/>
                </a:lnTo>
                <a:lnTo>
                  <a:pt x="871981" y="47267"/>
                </a:lnTo>
                <a:lnTo>
                  <a:pt x="890382" y="42098"/>
                </a:lnTo>
                <a:lnTo>
                  <a:pt x="908825" y="37233"/>
                </a:lnTo>
                <a:lnTo>
                  <a:pt x="927307" y="32672"/>
                </a:lnTo>
                <a:lnTo>
                  <a:pt x="945824" y="28412"/>
                </a:lnTo>
                <a:lnTo>
                  <a:pt x="964373" y="24454"/>
                </a:lnTo>
                <a:lnTo>
                  <a:pt x="982952" y="20796"/>
                </a:lnTo>
                <a:lnTo>
                  <a:pt x="1001555" y="17438"/>
                </a:lnTo>
                <a:lnTo>
                  <a:pt x="1020180" y="14378"/>
                </a:lnTo>
                <a:lnTo>
                  <a:pt x="1038823" y="11616"/>
                </a:lnTo>
                <a:lnTo>
                  <a:pt x="1057482" y="9150"/>
                </a:lnTo>
                <a:lnTo>
                  <a:pt x="1076152" y="6980"/>
                </a:lnTo>
                <a:lnTo>
                  <a:pt x="1094830" y="5106"/>
                </a:lnTo>
                <a:lnTo>
                  <a:pt x="1113512" y="3525"/>
                </a:lnTo>
                <a:lnTo>
                  <a:pt x="1132197" y="2237"/>
                </a:lnTo>
                <a:lnTo>
                  <a:pt x="1150880" y="1242"/>
                </a:lnTo>
                <a:lnTo>
                  <a:pt x="1169557" y="538"/>
                </a:lnTo>
                <a:lnTo>
                  <a:pt x="1188225" y="124"/>
                </a:lnTo>
                <a:close/>
              </a:path>
            </a:pathLst>
          </a:custGeom>
          <a:gradFill>
            <a:gsLst>
              <a:gs pos="91000">
                <a:srgbClr val="239DFF"/>
              </a:gs>
              <a:gs pos="68000">
                <a:srgbClr val="2092ED"/>
              </a:gs>
            </a:gsLst>
            <a:lin ang="5400000" scaled="1"/>
          </a:gradFill>
          <a:ln w="127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7" y="6213403"/>
            <a:ext cx="1670755" cy="3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8032045" y="1760339"/>
            <a:ext cx="1362237" cy="1981265"/>
          </a:xfrm>
          <a:prstGeom prst="roundRect">
            <a:avLst/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9733227" y="2357538"/>
            <a:ext cx="1362237" cy="3256366"/>
          </a:xfrm>
          <a:prstGeom prst="roundRect">
            <a:avLst>
              <a:gd name="adj" fmla="val 10600"/>
            </a:avLst>
          </a:prstGeom>
          <a:ln w="25400" cap="rnd">
            <a:solidFill>
              <a:srgbClr val="609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2598234" y="4468548"/>
            <a:ext cx="6367346" cy="1218340"/>
          </a:xfrm>
          <a:prstGeom prst="roundRect">
            <a:avLst>
              <a:gd name="adj" fmla="val 14478"/>
            </a:avLst>
          </a:prstGeom>
          <a:solidFill>
            <a:srgbClr val="CCD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778778" y="2512984"/>
            <a:ext cx="6547573" cy="16737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点击输入标题点击输入相关标题。点击输入标题点击输入相关标题。点击输入标题。点击输入标题。点击输入标题点击输入相关标题。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点击输入标题点击输入相关标题。点击输入标题点击输入相关标题。点击输入标题。点击输入标题。点击输入标题点击输入相关标题。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781505" y="1760339"/>
            <a:ext cx="3449765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请您在此处输入小标题</a:t>
            </a:r>
          </a:p>
        </p:txBody>
      </p:sp>
      <p:cxnSp>
        <p:nvCxnSpPr>
          <p:cNvPr id="13" name="淘宝-想搞设计PPT(倒卖必究)-13"/>
          <p:cNvCxnSpPr/>
          <p:nvPr/>
        </p:nvCxnSpPr>
        <p:spPr>
          <a:xfrm>
            <a:off x="884206" y="2325354"/>
            <a:ext cx="644959" cy="0"/>
          </a:xfrm>
          <a:prstGeom prst="line">
            <a:avLst/>
          </a:prstGeom>
          <a:ln w="69850" cap="rnd">
            <a:solidFill>
              <a:srgbClr val="609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淘宝-想搞设计PPT(倒卖必究)-14"/>
          <p:cNvCxnSpPr/>
          <p:nvPr/>
        </p:nvCxnSpPr>
        <p:spPr>
          <a:xfrm>
            <a:off x="1772194" y="2325354"/>
            <a:ext cx="5436000" cy="0"/>
          </a:xfrm>
          <a:prstGeom prst="line">
            <a:avLst/>
          </a:prstGeom>
          <a:ln w="69850" cap="rnd">
            <a:solidFill>
              <a:srgbClr val="609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淘宝-想搞设计PPT(倒卖必究)-15"/>
          <p:cNvSpPr txBox="1"/>
          <p:nvPr/>
        </p:nvSpPr>
        <p:spPr>
          <a:xfrm>
            <a:off x="2926847" y="4558135"/>
            <a:ext cx="340612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2926847" y="4912173"/>
            <a:ext cx="5748802" cy="7042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点击输入标题点击输入相关标题。点击输入标题点击输入相关标题。点击输入标题。点击输入标题。点击输入相关标题。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淘宝-想搞设计PPT(倒卖必究)-17"/>
          <p:cNvSpPr>
            <a:spLocks noChangeAspect="1"/>
          </p:cNvSpPr>
          <p:nvPr/>
        </p:nvSpPr>
        <p:spPr>
          <a:xfrm>
            <a:off x="8530190" y="2096506"/>
            <a:ext cx="365945" cy="352664"/>
          </a:xfrm>
          <a:custGeom>
            <a:avLst/>
            <a:gdLst>
              <a:gd name="connsiteX0" fmla="*/ 62032 w 596327"/>
              <a:gd name="connsiteY0" fmla="*/ 471572 h 574685"/>
              <a:gd name="connsiteX1" fmla="*/ 47689 w 596327"/>
              <a:gd name="connsiteY1" fmla="*/ 485893 h 574685"/>
              <a:gd name="connsiteX2" fmla="*/ 47689 w 596327"/>
              <a:gd name="connsiteY2" fmla="*/ 512746 h 574685"/>
              <a:gd name="connsiteX3" fmla="*/ 62032 w 596327"/>
              <a:gd name="connsiteY3" fmla="*/ 527067 h 574685"/>
              <a:gd name="connsiteX4" fmla="*/ 422752 w 596327"/>
              <a:gd name="connsiteY4" fmla="*/ 527067 h 574685"/>
              <a:gd name="connsiteX5" fmla="*/ 421676 w 596327"/>
              <a:gd name="connsiteY5" fmla="*/ 471572 h 574685"/>
              <a:gd name="connsiteX6" fmla="*/ 146647 w 596327"/>
              <a:gd name="connsiteY6" fmla="*/ 334057 h 574685"/>
              <a:gd name="connsiteX7" fmla="*/ 176754 w 596327"/>
              <a:gd name="connsiteY7" fmla="*/ 334057 h 574685"/>
              <a:gd name="connsiteX8" fmla="*/ 191091 w 596327"/>
              <a:gd name="connsiteY8" fmla="*/ 349090 h 574685"/>
              <a:gd name="connsiteX9" fmla="*/ 191091 w 596327"/>
              <a:gd name="connsiteY9" fmla="*/ 379156 h 574685"/>
              <a:gd name="connsiteX10" fmla="*/ 176754 w 596327"/>
              <a:gd name="connsiteY10" fmla="*/ 393473 h 574685"/>
              <a:gd name="connsiteX11" fmla="*/ 146647 w 596327"/>
              <a:gd name="connsiteY11" fmla="*/ 393473 h 574685"/>
              <a:gd name="connsiteX12" fmla="*/ 132310 w 596327"/>
              <a:gd name="connsiteY12" fmla="*/ 379156 h 574685"/>
              <a:gd name="connsiteX13" fmla="*/ 132310 w 596327"/>
              <a:gd name="connsiteY13" fmla="*/ 348374 h 574685"/>
              <a:gd name="connsiteX14" fmla="*/ 146647 w 596327"/>
              <a:gd name="connsiteY14" fmla="*/ 334057 h 574685"/>
              <a:gd name="connsiteX15" fmla="*/ 371842 w 596327"/>
              <a:gd name="connsiteY15" fmla="*/ 269241 h 574685"/>
              <a:gd name="connsiteX16" fmla="*/ 364671 w 596327"/>
              <a:gd name="connsiteY16" fmla="*/ 276401 h 574685"/>
              <a:gd name="connsiteX17" fmla="*/ 364671 w 596327"/>
              <a:gd name="connsiteY17" fmla="*/ 284994 h 574685"/>
              <a:gd name="connsiteX18" fmla="*/ 371842 w 596327"/>
              <a:gd name="connsiteY18" fmla="*/ 292155 h 574685"/>
              <a:gd name="connsiteX19" fmla="*/ 434953 w 596327"/>
              <a:gd name="connsiteY19" fmla="*/ 292155 h 574685"/>
              <a:gd name="connsiteX20" fmla="*/ 483003 w 596327"/>
              <a:gd name="connsiteY20" fmla="*/ 292155 h 574685"/>
              <a:gd name="connsiteX21" fmla="*/ 536431 w 596327"/>
              <a:gd name="connsiteY21" fmla="*/ 292155 h 574685"/>
              <a:gd name="connsiteX22" fmla="*/ 536072 w 596327"/>
              <a:gd name="connsiteY22" fmla="*/ 269241 h 574685"/>
              <a:gd name="connsiteX23" fmla="*/ 483003 w 596327"/>
              <a:gd name="connsiteY23" fmla="*/ 269241 h 574685"/>
              <a:gd name="connsiteX24" fmla="*/ 434953 w 596327"/>
              <a:gd name="connsiteY24" fmla="*/ 269241 h 574685"/>
              <a:gd name="connsiteX25" fmla="*/ 146647 w 596327"/>
              <a:gd name="connsiteY25" fmla="*/ 230961 h 574685"/>
              <a:gd name="connsiteX26" fmla="*/ 176754 w 596327"/>
              <a:gd name="connsiteY26" fmla="*/ 230961 h 574685"/>
              <a:gd name="connsiteX27" fmla="*/ 191091 w 596327"/>
              <a:gd name="connsiteY27" fmla="*/ 245281 h 574685"/>
              <a:gd name="connsiteX28" fmla="*/ 191091 w 596327"/>
              <a:gd name="connsiteY28" fmla="*/ 275352 h 574685"/>
              <a:gd name="connsiteX29" fmla="*/ 176754 w 596327"/>
              <a:gd name="connsiteY29" fmla="*/ 289671 h 574685"/>
              <a:gd name="connsiteX30" fmla="*/ 146647 w 596327"/>
              <a:gd name="connsiteY30" fmla="*/ 289671 h 574685"/>
              <a:gd name="connsiteX31" fmla="*/ 132310 w 596327"/>
              <a:gd name="connsiteY31" fmla="*/ 275352 h 574685"/>
              <a:gd name="connsiteX32" fmla="*/ 132310 w 596327"/>
              <a:gd name="connsiteY32" fmla="*/ 245281 h 574685"/>
              <a:gd name="connsiteX33" fmla="*/ 146647 w 596327"/>
              <a:gd name="connsiteY33" fmla="*/ 230961 h 574685"/>
              <a:gd name="connsiteX34" fmla="*/ 420248 w 596327"/>
              <a:gd name="connsiteY34" fmla="*/ 175073 h 574685"/>
              <a:gd name="connsiteX35" fmla="*/ 434920 w 596327"/>
              <a:gd name="connsiteY35" fmla="*/ 175073 h 574685"/>
              <a:gd name="connsiteX36" fmla="*/ 435636 w 596327"/>
              <a:gd name="connsiteY36" fmla="*/ 175073 h 574685"/>
              <a:gd name="connsiteX37" fmla="*/ 443151 w 596327"/>
              <a:gd name="connsiteY37" fmla="*/ 182232 h 574685"/>
              <a:gd name="connsiteX38" fmla="*/ 443151 w 596327"/>
              <a:gd name="connsiteY38" fmla="*/ 197623 h 574685"/>
              <a:gd name="connsiteX39" fmla="*/ 435994 w 596327"/>
              <a:gd name="connsiteY39" fmla="*/ 204781 h 574685"/>
              <a:gd name="connsiteX40" fmla="*/ 434920 w 596327"/>
              <a:gd name="connsiteY40" fmla="*/ 204781 h 574685"/>
              <a:gd name="connsiteX41" fmla="*/ 420248 w 596327"/>
              <a:gd name="connsiteY41" fmla="*/ 204781 h 574685"/>
              <a:gd name="connsiteX42" fmla="*/ 413090 w 596327"/>
              <a:gd name="connsiteY42" fmla="*/ 197623 h 574685"/>
              <a:gd name="connsiteX43" fmla="*/ 413090 w 596327"/>
              <a:gd name="connsiteY43" fmla="*/ 182232 h 574685"/>
              <a:gd name="connsiteX44" fmla="*/ 420248 w 596327"/>
              <a:gd name="connsiteY44" fmla="*/ 175073 h 574685"/>
              <a:gd name="connsiteX45" fmla="*/ 146647 w 596327"/>
              <a:gd name="connsiteY45" fmla="*/ 127441 h 574685"/>
              <a:gd name="connsiteX46" fmla="*/ 176754 w 596327"/>
              <a:gd name="connsiteY46" fmla="*/ 127441 h 574685"/>
              <a:gd name="connsiteX47" fmla="*/ 191091 w 596327"/>
              <a:gd name="connsiteY47" fmla="*/ 141778 h 574685"/>
              <a:gd name="connsiteX48" fmla="*/ 191091 w 596327"/>
              <a:gd name="connsiteY48" fmla="*/ 171885 h 574685"/>
              <a:gd name="connsiteX49" fmla="*/ 176754 w 596327"/>
              <a:gd name="connsiteY49" fmla="*/ 186222 h 574685"/>
              <a:gd name="connsiteX50" fmla="*/ 146647 w 596327"/>
              <a:gd name="connsiteY50" fmla="*/ 186222 h 574685"/>
              <a:gd name="connsiteX51" fmla="*/ 132310 w 596327"/>
              <a:gd name="connsiteY51" fmla="*/ 171885 h 574685"/>
              <a:gd name="connsiteX52" fmla="*/ 132310 w 596327"/>
              <a:gd name="connsiteY52" fmla="*/ 141778 h 574685"/>
              <a:gd name="connsiteX53" fmla="*/ 146647 w 596327"/>
              <a:gd name="connsiteY53" fmla="*/ 127441 h 574685"/>
              <a:gd name="connsiteX54" fmla="*/ 420248 w 596327"/>
              <a:gd name="connsiteY54" fmla="*/ 117421 h 574685"/>
              <a:gd name="connsiteX55" fmla="*/ 431699 w 596327"/>
              <a:gd name="connsiteY55" fmla="*/ 117421 h 574685"/>
              <a:gd name="connsiteX56" fmla="*/ 434920 w 596327"/>
              <a:gd name="connsiteY56" fmla="*/ 117421 h 574685"/>
              <a:gd name="connsiteX57" fmla="*/ 435636 w 596327"/>
              <a:gd name="connsiteY57" fmla="*/ 117421 h 574685"/>
              <a:gd name="connsiteX58" fmla="*/ 443151 w 596327"/>
              <a:gd name="connsiteY58" fmla="*/ 124954 h 574685"/>
              <a:gd name="connsiteX59" fmla="*/ 443151 w 596327"/>
              <a:gd name="connsiteY59" fmla="*/ 140378 h 574685"/>
              <a:gd name="connsiteX60" fmla="*/ 435994 w 596327"/>
              <a:gd name="connsiteY60" fmla="*/ 147552 h 574685"/>
              <a:gd name="connsiteX61" fmla="*/ 434920 w 596327"/>
              <a:gd name="connsiteY61" fmla="*/ 147552 h 574685"/>
              <a:gd name="connsiteX62" fmla="*/ 431699 w 596327"/>
              <a:gd name="connsiteY62" fmla="*/ 147552 h 574685"/>
              <a:gd name="connsiteX63" fmla="*/ 420248 w 596327"/>
              <a:gd name="connsiteY63" fmla="*/ 147552 h 574685"/>
              <a:gd name="connsiteX64" fmla="*/ 413090 w 596327"/>
              <a:gd name="connsiteY64" fmla="*/ 140378 h 574685"/>
              <a:gd name="connsiteX65" fmla="*/ 413090 w 596327"/>
              <a:gd name="connsiteY65" fmla="*/ 124595 h 574685"/>
              <a:gd name="connsiteX66" fmla="*/ 420248 w 596327"/>
              <a:gd name="connsiteY66" fmla="*/ 117421 h 574685"/>
              <a:gd name="connsiteX67" fmla="*/ 420249 w 596327"/>
              <a:gd name="connsiteY67" fmla="*/ 60192 h 574685"/>
              <a:gd name="connsiteX68" fmla="*/ 435640 w 596327"/>
              <a:gd name="connsiteY68" fmla="*/ 60192 h 574685"/>
              <a:gd name="connsiteX69" fmla="*/ 442798 w 596327"/>
              <a:gd name="connsiteY69" fmla="*/ 67349 h 574685"/>
              <a:gd name="connsiteX70" fmla="*/ 442798 w 596327"/>
              <a:gd name="connsiteY70" fmla="*/ 71644 h 574685"/>
              <a:gd name="connsiteX71" fmla="*/ 442798 w 596327"/>
              <a:gd name="connsiteY71" fmla="*/ 83096 h 574685"/>
              <a:gd name="connsiteX72" fmla="*/ 435640 w 596327"/>
              <a:gd name="connsiteY72" fmla="*/ 90253 h 574685"/>
              <a:gd name="connsiteX73" fmla="*/ 420249 w 596327"/>
              <a:gd name="connsiteY73" fmla="*/ 90253 h 574685"/>
              <a:gd name="connsiteX74" fmla="*/ 413090 w 596327"/>
              <a:gd name="connsiteY74" fmla="*/ 83096 h 574685"/>
              <a:gd name="connsiteX75" fmla="*/ 413090 w 596327"/>
              <a:gd name="connsiteY75" fmla="*/ 71644 h 574685"/>
              <a:gd name="connsiteX76" fmla="*/ 413090 w 596327"/>
              <a:gd name="connsiteY76" fmla="*/ 67349 h 574685"/>
              <a:gd name="connsiteX77" fmla="*/ 420249 w 596327"/>
              <a:gd name="connsiteY77" fmla="*/ 60192 h 574685"/>
              <a:gd name="connsiteX78" fmla="*/ 391206 w 596327"/>
              <a:gd name="connsiteY78" fmla="*/ 47618 h 574685"/>
              <a:gd name="connsiteX79" fmla="*/ 384034 w 596327"/>
              <a:gd name="connsiteY79" fmla="*/ 54779 h 574685"/>
              <a:gd name="connsiteX80" fmla="*/ 384034 w 596327"/>
              <a:gd name="connsiteY80" fmla="*/ 93088 h 574685"/>
              <a:gd name="connsiteX81" fmla="*/ 384034 w 596327"/>
              <a:gd name="connsiteY81" fmla="*/ 214462 h 574685"/>
              <a:gd name="connsiteX82" fmla="*/ 391206 w 596327"/>
              <a:gd name="connsiteY82" fmla="*/ 221622 h 574685"/>
              <a:gd name="connsiteX83" fmla="*/ 434953 w 596327"/>
              <a:gd name="connsiteY83" fmla="*/ 221622 h 574685"/>
              <a:gd name="connsiteX84" fmla="*/ 483003 w 596327"/>
              <a:gd name="connsiteY84" fmla="*/ 221622 h 574685"/>
              <a:gd name="connsiteX85" fmla="*/ 541093 w 596327"/>
              <a:gd name="connsiteY85" fmla="*/ 221622 h 574685"/>
              <a:gd name="connsiteX86" fmla="*/ 548264 w 596327"/>
              <a:gd name="connsiteY86" fmla="*/ 214462 h 574685"/>
              <a:gd name="connsiteX87" fmla="*/ 548264 w 596327"/>
              <a:gd name="connsiteY87" fmla="*/ 54779 h 574685"/>
              <a:gd name="connsiteX88" fmla="*/ 541093 w 596327"/>
              <a:gd name="connsiteY88" fmla="*/ 47618 h 574685"/>
              <a:gd name="connsiteX89" fmla="*/ 465074 w 596327"/>
              <a:gd name="connsiteY89" fmla="*/ 47618 h 574685"/>
              <a:gd name="connsiteX90" fmla="*/ 28685 w 596327"/>
              <a:gd name="connsiteY90" fmla="*/ 45515 h 574685"/>
              <a:gd name="connsiteX91" fmla="*/ 269643 w 596327"/>
              <a:gd name="connsiteY91" fmla="*/ 45515 h 574685"/>
              <a:gd name="connsiteX92" fmla="*/ 269643 w 596327"/>
              <a:gd name="connsiteY92" fmla="*/ 93133 h 574685"/>
              <a:gd name="connsiteX93" fmla="*/ 110080 w 596327"/>
              <a:gd name="connsiteY93" fmla="*/ 93133 h 574685"/>
              <a:gd name="connsiteX94" fmla="*/ 95737 w 596327"/>
              <a:gd name="connsiteY94" fmla="*/ 107454 h 574685"/>
              <a:gd name="connsiteX95" fmla="*/ 95737 w 596327"/>
              <a:gd name="connsiteY95" fmla="*/ 409991 h 574685"/>
              <a:gd name="connsiteX96" fmla="*/ 110080 w 596327"/>
              <a:gd name="connsiteY96" fmla="*/ 424312 h 574685"/>
              <a:gd name="connsiteX97" fmla="*/ 420601 w 596327"/>
              <a:gd name="connsiteY97" fmla="*/ 424312 h 574685"/>
              <a:gd name="connsiteX98" fmla="*/ 434943 w 596327"/>
              <a:gd name="connsiteY98" fmla="*/ 409991 h 574685"/>
              <a:gd name="connsiteX99" fmla="*/ 434943 w 596327"/>
              <a:gd name="connsiteY99" fmla="*/ 388151 h 574685"/>
              <a:gd name="connsiteX100" fmla="*/ 483350 w 596327"/>
              <a:gd name="connsiteY100" fmla="*/ 388151 h 574685"/>
              <a:gd name="connsiteX101" fmla="*/ 483350 w 596327"/>
              <a:gd name="connsiteY101" fmla="*/ 420016 h 574685"/>
              <a:gd name="connsiteX102" fmla="*/ 483350 w 596327"/>
              <a:gd name="connsiteY102" fmla="*/ 442930 h 574685"/>
              <a:gd name="connsiteX103" fmla="*/ 482991 w 596327"/>
              <a:gd name="connsiteY103" fmla="*/ 452596 h 574685"/>
              <a:gd name="connsiteX104" fmla="*/ 474386 w 596327"/>
              <a:gd name="connsiteY104" fmla="*/ 469424 h 574685"/>
              <a:gd name="connsiteX105" fmla="*/ 467214 w 596327"/>
              <a:gd name="connsiteY105" fmla="*/ 491622 h 574685"/>
              <a:gd name="connsiteX106" fmla="*/ 478689 w 596327"/>
              <a:gd name="connsiteY106" fmla="*/ 537092 h 574685"/>
              <a:gd name="connsiteX107" fmla="*/ 476537 w 596327"/>
              <a:gd name="connsiteY107" fmla="*/ 567166 h 574685"/>
              <a:gd name="connsiteX108" fmla="*/ 457892 w 596327"/>
              <a:gd name="connsiteY108" fmla="*/ 574685 h 574685"/>
              <a:gd name="connsiteX109" fmla="*/ 28685 w 596327"/>
              <a:gd name="connsiteY109" fmla="*/ 574685 h 574685"/>
              <a:gd name="connsiteX110" fmla="*/ 0 w 596327"/>
              <a:gd name="connsiteY110" fmla="*/ 546043 h 574685"/>
              <a:gd name="connsiteX111" fmla="*/ 0 w 596327"/>
              <a:gd name="connsiteY111" fmla="*/ 447226 h 574685"/>
              <a:gd name="connsiteX112" fmla="*/ 0 w 596327"/>
              <a:gd name="connsiteY112" fmla="*/ 74157 h 574685"/>
              <a:gd name="connsiteX113" fmla="*/ 28685 w 596327"/>
              <a:gd name="connsiteY113" fmla="*/ 45515 h 574685"/>
              <a:gd name="connsiteX114" fmla="*/ 331323 w 596327"/>
              <a:gd name="connsiteY114" fmla="*/ 0 h 574685"/>
              <a:gd name="connsiteX115" fmla="*/ 581971 w 596327"/>
              <a:gd name="connsiteY115" fmla="*/ 0 h 574685"/>
              <a:gd name="connsiteX116" fmla="*/ 596314 w 596327"/>
              <a:gd name="connsiteY116" fmla="*/ 14321 h 574685"/>
              <a:gd name="connsiteX117" fmla="*/ 596314 w 596327"/>
              <a:gd name="connsiteY117" fmla="*/ 245969 h 574685"/>
              <a:gd name="connsiteX118" fmla="*/ 591294 w 596327"/>
              <a:gd name="connsiteY118" fmla="*/ 259216 h 574685"/>
              <a:gd name="connsiteX119" fmla="*/ 588066 w 596327"/>
              <a:gd name="connsiteY119" fmla="*/ 263870 h 574685"/>
              <a:gd name="connsiteX120" fmla="*/ 582688 w 596327"/>
              <a:gd name="connsiteY120" fmla="*/ 281056 h 574685"/>
              <a:gd name="connsiteX121" fmla="*/ 590576 w 596327"/>
              <a:gd name="connsiteY121" fmla="*/ 300389 h 574685"/>
              <a:gd name="connsiteX122" fmla="*/ 591294 w 596327"/>
              <a:gd name="connsiteY122" fmla="*/ 330464 h 574685"/>
              <a:gd name="connsiteX123" fmla="*/ 571213 w 596327"/>
              <a:gd name="connsiteY123" fmla="*/ 339773 h 574685"/>
              <a:gd name="connsiteX124" fmla="*/ 483003 w 596327"/>
              <a:gd name="connsiteY124" fmla="*/ 339773 h 574685"/>
              <a:gd name="connsiteX125" fmla="*/ 434953 w 596327"/>
              <a:gd name="connsiteY125" fmla="*/ 339773 h 574685"/>
              <a:gd name="connsiteX126" fmla="*/ 331323 w 596327"/>
              <a:gd name="connsiteY126" fmla="*/ 339773 h 574685"/>
              <a:gd name="connsiteX127" fmla="*/ 316980 w 596327"/>
              <a:gd name="connsiteY127" fmla="*/ 325452 h 574685"/>
              <a:gd name="connsiteX128" fmla="*/ 316980 w 596327"/>
              <a:gd name="connsiteY128" fmla="*/ 245252 h 574685"/>
              <a:gd name="connsiteX129" fmla="*/ 316980 w 596327"/>
              <a:gd name="connsiteY129" fmla="*/ 93088 h 574685"/>
              <a:gd name="connsiteX130" fmla="*/ 316980 w 596327"/>
              <a:gd name="connsiteY130" fmla="*/ 45470 h 574685"/>
              <a:gd name="connsiteX131" fmla="*/ 316980 w 596327"/>
              <a:gd name="connsiteY131" fmla="*/ 14321 h 574685"/>
              <a:gd name="connsiteX132" fmla="*/ 331323 w 596327"/>
              <a:gd name="connsiteY132" fmla="*/ 0 h 57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96327" h="574685">
                <a:moveTo>
                  <a:pt x="62032" y="471572"/>
                </a:moveTo>
                <a:cubicBezTo>
                  <a:pt x="54144" y="471572"/>
                  <a:pt x="47689" y="478017"/>
                  <a:pt x="47689" y="485893"/>
                </a:cubicBezTo>
                <a:lnTo>
                  <a:pt x="47689" y="512746"/>
                </a:lnTo>
                <a:cubicBezTo>
                  <a:pt x="47689" y="520980"/>
                  <a:pt x="54144" y="527067"/>
                  <a:pt x="62032" y="527067"/>
                </a:cubicBezTo>
                <a:lnTo>
                  <a:pt x="422752" y="527067"/>
                </a:lnTo>
                <a:cubicBezTo>
                  <a:pt x="418449" y="511672"/>
                  <a:pt x="416298" y="492338"/>
                  <a:pt x="421676" y="471572"/>
                </a:cubicBezTo>
                <a:close/>
                <a:moveTo>
                  <a:pt x="146647" y="334057"/>
                </a:moveTo>
                <a:lnTo>
                  <a:pt x="176754" y="334057"/>
                </a:lnTo>
                <a:cubicBezTo>
                  <a:pt x="184639" y="334057"/>
                  <a:pt x="191091" y="340500"/>
                  <a:pt x="191091" y="349090"/>
                </a:cubicBezTo>
                <a:lnTo>
                  <a:pt x="191091" y="379156"/>
                </a:lnTo>
                <a:cubicBezTo>
                  <a:pt x="191091" y="387030"/>
                  <a:pt x="184998" y="393473"/>
                  <a:pt x="176754" y="393473"/>
                </a:cubicBezTo>
                <a:lnTo>
                  <a:pt x="146647" y="393473"/>
                </a:lnTo>
                <a:cubicBezTo>
                  <a:pt x="138761" y="393473"/>
                  <a:pt x="132310" y="387030"/>
                  <a:pt x="132310" y="379156"/>
                </a:cubicBezTo>
                <a:lnTo>
                  <a:pt x="132310" y="348374"/>
                </a:lnTo>
                <a:cubicBezTo>
                  <a:pt x="132310" y="340500"/>
                  <a:pt x="138761" y="334057"/>
                  <a:pt x="146647" y="334057"/>
                </a:cubicBezTo>
                <a:close/>
                <a:moveTo>
                  <a:pt x="371842" y="269241"/>
                </a:moveTo>
                <a:cubicBezTo>
                  <a:pt x="368257" y="269241"/>
                  <a:pt x="364671" y="272463"/>
                  <a:pt x="364671" y="276401"/>
                </a:cubicBezTo>
                <a:lnTo>
                  <a:pt x="364671" y="284994"/>
                </a:lnTo>
                <a:cubicBezTo>
                  <a:pt x="364671" y="288932"/>
                  <a:pt x="368257" y="292155"/>
                  <a:pt x="371842" y="292155"/>
                </a:cubicBezTo>
                <a:lnTo>
                  <a:pt x="434953" y="292155"/>
                </a:lnTo>
                <a:lnTo>
                  <a:pt x="483003" y="292155"/>
                </a:lnTo>
                <a:lnTo>
                  <a:pt x="536431" y="292155"/>
                </a:lnTo>
                <a:cubicBezTo>
                  <a:pt x="534997" y="284994"/>
                  <a:pt x="534997" y="277475"/>
                  <a:pt x="536072" y="269241"/>
                </a:cubicBezTo>
                <a:lnTo>
                  <a:pt x="483003" y="269241"/>
                </a:lnTo>
                <a:lnTo>
                  <a:pt x="434953" y="269241"/>
                </a:lnTo>
                <a:close/>
                <a:moveTo>
                  <a:pt x="146647" y="230961"/>
                </a:moveTo>
                <a:lnTo>
                  <a:pt x="176754" y="230961"/>
                </a:lnTo>
                <a:cubicBezTo>
                  <a:pt x="184998" y="230961"/>
                  <a:pt x="191091" y="237405"/>
                  <a:pt x="191091" y="245281"/>
                </a:cubicBezTo>
                <a:lnTo>
                  <a:pt x="191091" y="275352"/>
                </a:lnTo>
                <a:cubicBezTo>
                  <a:pt x="191091" y="283585"/>
                  <a:pt x="184998" y="289671"/>
                  <a:pt x="176754" y="289671"/>
                </a:cubicBezTo>
                <a:lnTo>
                  <a:pt x="146647" y="289671"/>
                </a:lnTo>
                <a:cubicBezTo>
                  <a:pt x="138761" y="289671"/>
                  <a:pt x="132310" y="283585"/>
                  <a:pt x="132310" y="275352"/>
                </a:cubicBezTo>
                <a:lnTo>
                  <a:pt x="132310" y="245281"/>
                </a:lnTo>
                <a:cubicBezTo>
                  <a:pt x="132310" y="237405"/>
                  <a:pt x="138761" y="230961"/>
                  <a:pt x="146647" y="230961"/>
                </a:cubicBezTo>
                <a:close/>
                <a:moveTo>
                  <a:pt x="420248" y="175073"/>
                </a:moveTo>
                <a:lnTo>
                  <a:pt x="434920" y="175073"/>
                </a:lnTo>
                <a:lnTo>
                  <a:pt x="435636" y="175073"/>
                </a:lnTo>
                <a:cubicBezTo>
                  <a:pt x="439930" y="175073"/>
                  <a:pt x="442793" y="177936"/>
                  <a:pt x="443151" y="182232"/>
                </a:cubicBezTo>
                <a:lnTo>
                  <a:pt x="443151" y="197623"/>
                </a:lnTo>
                <a:cubicBezTo>
                  <a:pt x="443151" y="201560"/>
                  <a:pt x="439930" y="204781"/>
                  <a:pt x="435994" y="204781"/>
                </a:cubicBezTo>
                <a:lnTo>
                  <a:pt x="434920" y="204781"/>
                </a:lnTo>
                <a:lnTo>
                  <a:pt x="420248" y="204781"/>
                </a:lnTo>
                <a:cubicBezTo>
                  <a:pt x="416311" y="204781"/>
                  <a:pt x="413090" y="201560"/>
                  <a:pt x="413090" y="197623"/>
                </a:cubicBezTo>
                <a:lnTo>
                  <a:pt x="413090" y="182232"/>
                </a:lnTo>
                <a:cubicBezTo>
                  <a:pt x="413090" y="178652"/>
                  <a:pt x="416311" y="175073"/>
                  <a:pt x="420248" y="175073"/>
                </a:cubicBezTo>
                <a:close/>
                <a:moveTo>
                  <a:pt x="146647" y="127441"/>
                </a:moveTo>
                <a:lnTo>
                  <a:pt x="176754" y="127441"/>
                </a:lnTo>
                <a:cubicBezTo>
                  <a:pt x="184998" y="127441"/>
                  <a:pt x="191091" y="133534"/>
                  <a:pt x="191091" y="141778"/>
                </a:cubicBezTo>
                <a:lnTo>
                  <a:pt x="191091" y="171885"/>
                </a:lnTo>
                <a:cubicBezTo>
                  <a:pt x="191091" y="180129"/>
                  <a:pt x="184998" y="186222"/>
                  <a:pt x="176754" y="186222"/>
                </a:cubicBezTo>
                <a:lnTo>
                  <a:pt x="146647" y="186222"/>
                </a:lnTo>
                <a:cubicBezTo>
                  <a:pt x="138761" y="186222"/>
                  <a:pt x="132310" y="180129"/>
                  <a:pt x="132310" y="171885"/>
                </a:cubicBezTo>
                <a:lnTo>
                  <a:pt x="132310" y="141778"/>
                </a:lnTo>
                <a:cubicBezTo>
                  <a:pt x="132310" y="133534"/>
                  <a:pt x="138761" y="127441"/>
                  <a:pt x="146647" y="127441"/>
                </a:cubicBezTo>
                <a:close/>
                <a:moveTo>
                  <a:pt x="420248" y="117421"/>
                </a:moveTo>
                <a:lnTo>
                  <a:pt x="431699" y="117421"/>
                </a:lnTo>
                <a:lnTo>
                  <a:pt x="434920" y="117421"/>
                </a:lnTo>
                <a:lnTo>
                  <a:pt x="435636" y="117421"/>
                </a:lnTo>
                <a:cubicBezTo>
                  <a:pt x="439930" y="117421"/>
                  <a:pt x="442793" y="120649"/>
                  <a:pt x="443151" y="124954"/>
                </a:cubicBezTo>
                <a:lnTo>
                  <a:pt x="443151" y="140378"/>
                </a:lnTo>
                <a:cubicBezTo>
                  <a:pt x="443151" y="144324"/>
                  <a:pt x="439930" y="147552"/>
                  <a:pt x="435994" y="147552"/>
                </a:cubicBezTo>
                <a:lnTo>
                  <a:pt x="434920" y="147552"/>
                </a:lnTo>
                <a:lnTo>
                  <a:pt x="431699" y="147552"/>
                </a:lnTo>
                <a:lnTo>
                  <a:pt x="420248" y="147552"/>
                </a:lnTo>
                <a:cubicBezTo>
                  <a:pt x="416311" y="147552"/>
                  <a:pt x="413090" y="144324"/>
                  <a:pt x="413090" y="140378"/>
                </a:cubicBezTo>
                <a:lnTo>
                  <a:pt x="413090" y="124595"/>
                </a:lnTo>
                <a:cubicBezTo>
                  <a:pt x="413090" y="120649"/>
                  <a:pt x="416311" y="117421"/>
                  <a:pt x="420248" y="117421"/>
                </a:cubicBezTo>
                <a:close/>
                <a:moveTo>
                  <a:pt x="420249" y="60192"/>
                </a:moveTo>
                <a:lnTo>
                  <a:pt x="435640" y="60192"/>
                </a:lnTo>
                <a:cubicBezTo>
                  <a:pt x="439935" y="60192"/>
                  <a:pt x="442798" y="63413"/>
                  <a:pt x="442798" y="67349"/>
                </a:cubicBezTo>
                <a:lnTo>
                  <a:pt x="442798" y="71644"/>
                </a:lnTo>
                <a:lnTo>
                  <a:pt x="442798" y="83096"/>
                </a:lnTo>
                <a:cubicBezTo>
                  <a:pt x="442798" y="87032"/>
                  <a:pt x="439219" y="90253"/>
                  <a:pt x="435640" y="90253"/>
                </a:cubicBezTo>
                <a:lnTo>
                  <a:pt x="420249" y="90253"/>
                </a:lnTo>
                <a:cubicBezTo>
                  <a:pt x="416312" y="90253"/>
                  <a:pt x="413090" y="87032"/>
                  <a:pt x="413090" y="83096"/>
                </a:cubicBezTo>
                <a:lnTo>
                  <a:pt x="413090" y="71644"/>
                </a:lnTo>
                <a:lnTo>
                  <a:pt x="413090" y="67349"/>
                </a:lnTo>
                <a:cubicBezTo>
                  <a:pt x="413090" y="63413"/>
                  <a:pt x="416312" y="60192"/>
                  <a:pt x="420249" y="60192"/>
                </a:cubicBezTo>
                <a:close/>
                <a:moveTo>
                  <a:pt x="391206" y="47618"/>
                </a:moveTo>
                <a:cubicBezTo>
                  <a:pt x="387261" y="47618"/>
                  <a:pt x="384034" y="51199"/>
                  <a:pt x="384034" y="54779"/>
                </a:cubicBezTo>
                <a:lnTo>
                  <a:pt x="384034" y="93088"/>
                </a:lnTo>
                <a:lnTo>
                  <a:pt x="384034" y="214462"/>
                </a:lnTo>
                <a:cubicBezTo>
                  <a:pt x="384034" y="218042"/>
                  <a:pt x="387261" y="221622"/>
                  <a:pt x="391206" y="221622"/>
                </a:cubicBezTo>
                <a:lnTo>
                  <a:pt x="434953" y="221622"/>
                </a:lnTo>
                <a:lnTo>
                  <a:pt x="483003" y="221622"/>
                </a:lnTo>
                <a:lnTo>
                  <a:pt x="541093" y="221622"/>
                </a:lnTo>
                <a:cubicBezTo>
                  <a:pt x="545037" y="221622"/>
                  <a:pt x="548264" y="218042"/>
                  <a:pt x="548264" y="214462"/>
                </a:cubicBezTo>
                <a:lnTo>
                  <a:pt x="548264" y="54779"/>
                </a:lnTo>
                <a:cubicBezTo>
                  <a:pt x="548264" y="51199"/>
                  <a:pt x="545037" y="47618"/>
                  <a:pt x="541093" y="47618"/>
                </a:cubicBezTo>
                <a:lnTo>
                  <a:pt x="465074" y="47618"/>
                </a:lnTo>
                <a:close/>
                <a:moveTo>
                  <a:pt x="28685" y="45515"/>
                </a:moveTo>
                <a:lnTo>
                  <a:pt x="269643" y="45515"/>
                </a:lnTo>
                <a:lnTo>
                  <a:pt x="269643" y="93133"/>
                </a:lnTo>
                <a:lnTo>
                  <a:pt x="110080" y="93133"/>
                </a:lnTo>
                <a:cubicBezTo>
                  <a:pt x="101833" y="93133"/>
                  <a:pt x="95737" y="99220"/>
                  <a:pt x="95737" y="107454"/>
                </a:cubicBezTo>
                <a:lnTo>
                  <a:pt x="95737" y="409991"/>
                </a:lnTo>
                <a:cubicBezTo>
                  <a:pt x="95737" y="418225"/>
                  <a:pt x="101833" y="424312"/>
                  <a:pt x="110080" y="424312"/>
                </a:cubicBezTo>
                <a:lnTo>
                  <a:pt x="420601" y="424312"/>
                </a:lnTo>
                <a:cubicBezTo>
                  <a:pt x="428848" y="424312"/>
                  <a:pt x="434943" y="418225"/>
                  <a:pt x="434943" y="409991"/>
                </a:cubicBezTo>
                <a:lnTo>
                  <a:pt x="434943" y="388151"/>
                </a:lnTo>
                <a:lnTo>
                  <a:pt x="483350" y="388151"/>
                </a:lnTo>
                <a:lnTo>
                  <a:pt x="483350" y="420016"/>
                </a:lnTo>
                <a:lnTo>
                  <a:pt x="483350" y="442930"/>
                </a:lnTo>
                <a:cubicBezTo>
                  <a:pt x="483350" y="446510"/>
                  <a:pt x="483709" y="449374"/>
                  <a:pt x="482991" y="452596"/>
                </a:cubicBezTo>
                <a:cubicBezTo>
                  <a:pt x="481557" y="458683"/>
                  <a:pt x="477254" y="463695"/>
                  <a:pt x="474386" y="469424"/>
                </a:cubicBezTo>
                <a:cubicBezTo>
                  <a:pt x="470442" y="475868"/>
                  <a:pt x="467932" y="483745"/>
                  <a:pt x="467214" y="491622"/>
                </a:cubicBezTo>
                <a:cubicBezTo>
                  <a:pt x="465063" y="507017"/>
                  <a:pt x="469366" y="524561"/>
                  <a:pt x="478689" y="537092"/>
                </a:cubicBezTo>
                <a:cubicBezTo>
                  <a:pt x="484784" y="546043"/>
                  <a:pt x="484426" y="558574"/>
                  <a:pt x="476537" y="567166"/>
                </a:cubicBezTo>
                <a:cubicBezTo>
                  <a:pt x="471876" y="572537"/>
                  <a:pt x="464704" y="574685"/>
                  <a:pt x="457892" y="574685"/>
                </a:cubicBezTo>
                <a:lnTo>
                  <a:pt x="28685" y="574685"/>
                </a:lnTo>
                <a:cubicBezTo>
                  <a:pt x="12908" y="574685"/>
                  <a:pt x="0" y="561796"/>
                  <a:pt x="0" y="546043"/>
                </a:cubicBezTo>
                <a:lnTo>
                  <a:pt x="0" y="447226"/>
                </a:lnTo>
                <a:lnTo>
                  <a:pt x="0" y="74157"/>
                </a:lnTo>
                <a:cubicBezTo>
                  <a:pt x="0" y="58404"/>
                  <a:pt x="12908" y="45515"/>
                  <a:pt x="28685" y="45515"/>
                </a:cubicBezTo>
                <a:close/>
                <a:moveTo>
                  <a:pt x="331323" y="0"/>
                </a:moveTo>
                <a:lnTo>
                  <a:pt x="581971" y="0"/>
                </a:lnTo>
                <a:cubicBezTo>
                  <a:pt x="589859" y="0"/>
                  <a:pt x="596314" y="6086"/>
                  <a:pt x="596314" y="14321"/>
                </a:cubicBezTo>
                <a:lnTo>
                  <a:pt x="596314" y="245969"/>
                </a:lnTo>
                <a:cubicBezTo>
                  <a:pt x="596314" y="250623"/>
                  <a:pt x="593804" y="254919"/>
                  <a:pt x="591294" y="259216"/>
                </a:cubicBezTo>
                <a:cubicBezTo>
                  <a:pt x="589859" y="261006"/>
                  <a:pt x="589142" y="262438"/>
                  <a:pt x="588066" y="263870"/>
                </a:cubicBezTo>
                <a:cubicBezTo>
                  <a:pt x="584122" y="269241"/>
                  <a:pt x="582688" y="275327"/>
                  <a:pt x="582688" y="281056"/>
                </a:cubicBezTo>
                <a:cubicBezTo>
                  <a:pt x="583405" y="287858"/>
                  <a:pt x="586274" y="295019"/>
                  <a:pt x="590576" y="300389"/>
                </a:cubicBezTo>
                <a:cubicBezTo>
                  <a:pt x="597748" y="308982"/>
                  <a:pt x="598465" y="321155"/>
                  <a:pt x="591294" y="330464"/>
                </a:cubicBezTo>
                <a:cubicBezTo>
                  <a:pt x="586632" y="336551"/>
                  <a:pt x="579102" y="339773"/>
                  <a:pt x="571213" y="339773"/>
                </a:cubicBezTo>
                <a:lnTo>
                  <a:pt x="483003" y="339773"/>
                </a:lnTo>
                <a:lnTo>
                  <a:pt x="434953" y="339773"/>
                </a:lnTo>
                <a:lnTo>
                  <a:pt x="331323" y="339773"/>
                </a:lnTo>
                <a:cubicBezTo>
                  <a:pt x="323076" y="339773"/>
                  <a:pt x="316980" y="333687"/>
                  <a:pt x="316980" y="325452"/>
                </a:cubicBezTo>
                <a:lnTo>
                  <a:pt x="316980" y="245252"/>
                </a:lnTo>
                <a:lnTo>
                  <a:pt x="316980" y="93088"/>
                </a:lnTo>
                <a:lnTo>
                  <a:pt x="316980" y="45470"/>
                </a:lnTo>
                <a:lnTo>
                  <a:pt x="316980" y="14321"/>
                </a:lnTo>
                <a:cubicBezTo>
                  <a:pt x="316980" y="6086"/>
                  <a:pt x="323076" y="0"/>
                  <a:pt x="3313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淘宝-想搞设计PPT(倒卖必究)-18"/>
          <p:cNvSpPr>
            <a:spLocks noChangeAspect="1"/>
          </p:cNvSpPr>
          <p:nvPr/>
        </p:nvSpPr>
        <p:spPr>
          <a:xfrm>
            <a:off x="10218133" y="2827528"/>
            <a:ext cx="401567" cy="416141"/>
          </a:xfrm>
          <a:custGeom>
            <a:avLst/>
            <a:gdLst>
              <a:gd name="connsiteX0" fmla="*/ 447790 w 584385"/>
              <a:gd name="connsiteY0" fmla="*/ 469190 h 605593"/>
              <a:gd name="connsiteX1" fmla="*/ 477338 w 584385"/>
              <a:gd name="connsiteY1" fmla="*/ 498570 h 605593"/>
              <a:gd name="connsiteX2" fmla="*/ 466490 w 584385"/>
              <a:gd name="connsiteY2" fmla="*/ 538773 h 605593"/>
              <a:gd name="connsiteX3" fmla="*/ 426300 w 584385"/>
              <a:gd name="connsiteY3" fmla="*/ 549494 h 605593"/>
              <a:gd name="connsiteX4" fmla="*/ 396752 w 584385"/>
              <a:gd name="connsiteY4" fmla="*/ 520114 h 605593"/>
              <a:gd name="connsiteX5" fmla="*/ 407600 w 584385"/>
              <a:gd name="connsiteY5" fmla="*/ 479911 h 605593"/>
              <a:gd name="connsiteX6" fmla="*/ 448054 w 584385"/>
              <a:gd name="connsiteY6" fmla="*/ 453715 h 605593"/>
              <a:gd name="connsiteX7" fmla="*/ 399530 w 584385"/>
              <a:gd name="connsiteY7" fmla="*/ 466706 h 605593"/>
              <a:gd name="connsiteX8" fmla="*/ 394367 w 584385"/>
              <a:gd name="connsiteY8" fmla="*/ 471965 h 605593"/>
              <a:gd name="connsiteX9" fmla="*/ 381359 w 584385"/>
              <a:gd name="connsiteY9" fmla="*/ 520426 h 605593"/>
              <a:gd name="connsiteX10" fmla="*/ 383217 w 584385"/>
              <a:gd name="connsiteY10" fmla="*/ 527540 h 605593"/>
              <a:gd name="connsiteX11" fmla="*/ 418733 w 584385"/>
              <a:gd name="connsiteY11" fmla="*/ 563009 h 605593"/>
              <a:gd name="connsiteX12" fmla="*/ 423998 w 584385"/>
              <a:gd name="connsiteY12" fmla="*/ 565175 h 605593"/>
              <a:gd name="connsiteX13" fmla="*/ 425960 w 584385"/>
              <a:gd name="connsiteY13" fmla="*/ 564865 h 605593"/>
              <a:gd name="connsiteX14" fmla="*/ 474381 w 584385"/>
              <a:gd name="connsiteY14" fmla="*/ 551977 h 605593"/>
              <a:gd name="connsiteX15" fmla="*/ 479647 w 584385"/>
              <a:gd name="connsiteY15" fmla="*/ 546718 h 605593"/>
              <a:gd name="connsiteX16" fmla="*/ 492655 w 584385"/>
              <a:gd name="connsiteY16" fmla="*/ 498257 h 605593"/>
              <a:gd name="connsiteX17" fmla="*/ 490694 w 584385"/>
              <a:gd name="connsiteY17" fmla="*/ 491143 h 605593"/>
              <a:gd name="connsiteX18" fmla="*/ 455178 w 584385"/>
              <a:gd name="connsiteY18" fmla="*/ 455674 h 605593"/>
              <a:gd name="connsiteX19" fmla="*/ 448054 w 584385"/>
              <a:gd name="connsiteY19" fmla="*/ 453715 h 605593"/>
              <a:gd name="connsiteX20" fmla="*/ 437007 w 584385"/>
              <a:gd name="connsiteY20" fmla="*/ 413090 h 605593"/>
              <a:gd name="connsiteX21" fmla="*/ 505148 w 584385"/>
              <a:gd name="connsiteY21" fmla="*/ 441239 h 605593"/>
              <a:gd name="connsiteX22" fmla="*/ 533436 w 584385"/>
              <a:gd name="connsiteY22" fmla="*/ 509290 h 605593"/>
              <a:gd name="connsiteX23" fmla="*/ 505148 w 584385"/>
              <a:gd name="connsiteY23" fmla="*/ 577444 h 605593"/>
              <a:gd name="connsiteX24" fmla="*/ 437007 w 584385"/>
              <a:gd name="connsiteY24" fmla="*/ 605593 h 605593"/>
              <a:gd name="connsiteX25" fmla="*/ 368866 w 584385"/>
              <a:gd name="connsiteY25" fmla="*/ 577444 h 605593"/>
              <a:gd name="connsiteX26" fmla="*/ 346979 w 584385"/>
              <a:gd name="connsiteY26" fmla="*/ 475161 h 605593"/>
              <a:gd name="connsiteX27" fmla="*/ 347598 w 584385"/>
              <a:gd name="connsiteY27" fmla="*/ 473821 h 605593"/>
              <a:gd name="connsiteX28" fmla="*/ 348424 w 584385"/>
              <a:gd name="connsiteY28" fmla="*/ 471552 h 605593"/>
              <a:gd name="connsiteX29" fmla="*/ 349043 w 584385"/>
              <a:gd name="connsiteY29" fmla="*/ 470109 h 605593"/>
              <a:gd name="connsiteX30" fmla="*/ 368866 w 584385"/>
              <a:gd name="connsiteY30" fmla="*/ 441239 h 605593"/>
              <a:gd name="connsiteX31" fmla="*/ 437007 w 584385"/>
              <a:gd name="connsiteY31" fmla="*/ 413090 h 605593"/>
              <a:gd name="connsiteX32" fmla="*/ 332446 w 584385"/>
              <a:gd name="connsiteY32" fmla="*/ 356991 h 605593"/>
              <a:gd name="connsiteX33" fmla="*/ 384402 w 584385"/>
              <a:gd name="connsiteY33" fmla="*/ 408842 h 605593"/>
              <a:gd name="connsiteX34" fmla="*/ 359715 w 584385"/>
              <a:gd name="connsiteY34" fmla="*/ 427295 h 605593"/>
              <a:gd name="connsiteX35" fmla="*/ 338127 w 584385"/>
              <a:gd name="connsiteY35" fmla="*/ 458323 h 605593"/>
              <a:gd name="connsiteX36" fmla="*/ 284623 w 584385"/>
              <a:gd name="connsiteY36" fmla="*/ 404925 h 605593"/>
              <a:gd name="connsiteX37" fmla="*/ 332446 w 584385"/>
              <a:gd name="connsiteY37" fmla="*/ 356991 h 605593"/>
              <a:gd name="connsiteX38" fmla="*/ 195145 w 584385"/>
              <a:gd name="connsiteY38" fmla="*/ 219882 h 605593"/>
              <a:gd name="connsiteX39" fmla="*/ 274038 w 584385"/>
              <a:gd name="connsiteY39" fmla="*/ 298642 h 605593"/>
              <a:gd name="connsiteX40" fmla="*/ 226124 w 584385"/>
              <a:gd name="connsiteY40" fmla="*/ 346476 h 605593"/>
              <a:gd name="connsiteX41" fmla="*/ 147232 w 584385"/>
              <a:gd name="connsiteY41" fmla="*/ 267819 h 605593"/>
              <a:gd name="connsiteX42" fmla="*/ 148987 w 584385"/>
              <a:gd name="connsiteY42" fmla="*/ 266891 h 605593"/>
              <a:gd name="connsiteX43" fmla="*/ 151982 w 584385"/>
              <a:gd name="connsiteY43" fmla="*/ 265138 h 605593"/>
              <a:gd name="connsiteX44" fmla="*/ 157351 w 584385"/>
              <a:gd name="connsiteY44" fmla="*/ 261839 h 605593"/>
              <a:gd name="connsiteX45" fmla="*/ 160243 w 584385"/>
              <a:gd name="connsiteY45" fmla="*/ 259881 h 605593"/>
              <a:gd name="connsiteX46" fmla="*/ 165509 w 584385"/>
              <a:gd name="connsiteY46" fmla="*/ 255963 h 605593"/>
              <a:gd name="connsiteX47" fmla="*/ 167987 w 584385"/>
              <a:gd name="connsiteY47" fmla="*/ 254108 h 605593"/>
              <a:gd name="connsiteX48" fmla="*/ 175009 w 584385"/>
              <a:gd name="connsiteY48" fmla="*/ 247613 h 605593"/>
              <a:gd name="connsiteX49" fmla="*/ 181825 w 584385"/>
              <a:gd name="connsiteY49" fmla="*/ 240088 h 605593"/>
              <a:gd name="connsiteX50" fmla="*/ 183683 w 584385"/>
              <a:gd name="connsiteY50" fmla="*/ 237716 h 605593"/>
              <a:gd name="connsiteX51" fmla="*/ 188124 w 584385"/>
              <a:gd name="connsiteY51" fmla="*/ 231737 h 605593"/>
              <a:gd name="connsiteX52" fmla="*/ 189879 w 584385"/>
              <a:gd name="connsiteY52" fmla="*/ 229057 h 605593"/>
              <a:gd name="connsiteX53" fmla="*/ 194319 w 584385"/>
              <a:gd name="connsiteY53" fmla="*/ 221222 h 605593"/>
              <a:gd name="connsiteX54" fmla="*/ 195042 w 584385"/>
              <a:gd name="connsiteY54" fmla="*/ 220088 h 605593"/>
              <a:gd name="connsiteX55" fmla="*/ 195145 w 584385"/>
              <a:gd name="connsiteY55" fmla="*/ 219882 h 605593"/>
              <a:gd name="connsiteX56" fmla="*/ 382962 w 584385"/>
              <a:gd name="connsiteY56" fmla="*/ 211555 h 605593"/>
              <a:gd name="connsiteX57" fmla="*/ 419615 w 584385"/>
              <a:gd name="connsiteY57" fmla="*/ 248152 h 605593"/>
              <a:gd name="connsiteX58" fmla="*/ 115242 w 584385"/>
              <a:gd name="connsiteY58" fmla="*/ 552884 h 605593"/>
              <a:gd name="connsiteX59" fmla="*/ 114932 w 584385"/>
              <a:gd name="connsiteY59" fmla="*/ 553193 h 605593"/>
              <a:gd name="connsiteX60" fmla="*/ 112351 w 584385"/>
              <a:gd name="connsiteY60" fmla="*/ 555771 h 605593"/>
              <a:gd name="connsiteX61" fmla="*/ 110905 w 584385"/>
              <a:gd name="connsiteY61" fmla="*/ 556492 h 605593"/>
              <a:gd name="connsiteX62" fmla="*/ 98206 w 584385"/>
              <a:gd name="connsiteY62" fmla="*/ 560616 h 605593"/>
              <a:gd name="connsiteX63" fmla="*/ 78382 w 584385"/>
              <a:gd name="connsiteY63" fmla="*/ 553090 h 605593"/>
              <a:gd name="connsiteX64" fmla="*/ 74872 w 584385"/>
              <a:gd name="connsiteY64" fmla="*/ 519999 h 605593"/>
              <a:gd name="connsiteX65" fmla="*/ 75698 w 584385"/>
              <a:gd name="connsiteY65" fmla="*/ 518452 h 605593"/>
              <a:gd name="connsiteX66" fmla="*/ 96419 w 584385"/>
              <a:gd name="connsiteY66" fmla="*/ 72965 h 605593"/>
              <a:gd name="connsiteX67" fmla="*/ 164556 w 584385"/>
              <a:gd name="connsiteY67" fmla="*/ 101113 h 605593"/>
              <a:gd name="connsiteX68" fmla="*/ 187165 w 584385"/>
              <a:gd name="connsiteY68" fmla="*/ 201228 h 605593"/>
              <a:gd name="connsiteX69" fmla="*/ 186546 w 584385"/>
              <a:gd name="connsiteY69" fmla="*/ 202671 h 605593"/>
              <a:gd name="connsiteX70" fmla="*/ 185823 w 584385"/>
              <a:gd name="connsiteY70" fmla="*/ 204321 h 605593"/>
              <a:gd name="connsiteX71" fmla="*/ 164453 w 584385"/>
              <a:gd name="connsiteY71" fmla="*/ 237211 h 605593"/>
              <a:gd name="connsiteX72" fmla="*/ 134824 w 584385"/>
              <a:gd name="connsiteY72" fmla="*/ 257317 h 605593"/>
              <a:gd name="connsiteX73" fmla="*/ 133069 w 584385"/>
              <a:gd name="connsiteY73" fmla="*/ 258039 h 605593"/>
              <a:gd name="connsiteX74" fmla="*/ 131623 w 584385"/>
              <a:gd name="connsiteY74" fmla="*/ 258554 h 605593"/>
              <a:gd name="connsiteX75" fmla="*/ 96109 w 584385"/>
              <a:gd name="connsiteY75" fmla="*/ 265256 h 605593"/>
              <a:gd name="connsiteX76" fmla="*/ 28282 w 584385"/>
              <a:gd name="connsiteY76" fmla="*/ 237211 h 605593"/>
              <a:gd name="connsiteX77" fmla="*/ 3505 w 584385"/>
              <a:gd name="connsiteY77" fmla="*/ 143592 h 605593"/>
              <a:gd name="connsiteX78" fmla="*/ 49962 w 584385"/>
              <a:gd name="connsiteY78" fmla="*/ 189989 h 605593"/>
              <a:gd name="connsiteX79" fmla="*/ 55640 w 584385"/>
              <a:gd name="connsiteY79" fmla="*/ 192154 h 605593"/>
              <a:gd name="connsiteX80" fmla="*/ 109530 w 584385"/>
              <a:gd name="connsiteY80" fmla="*/ 189268 h 605593"/>
              <a:gd name="connsiteX81" fmla="*/ 116551 w 584385"/>
              <a:gd name="connsiteY81" fmla="*/ 182256 h 605593"/>
              <a:gd name="connsiteX82" fmla="*/ 119441 w 584385"/>
              <a:gd name="connsiteY82" fmla="*/ 128436 h 605593"/>
              <a:gd name="connsiteX83" fmla="*/ 117273 w 584385"/>
              <a:gd name="connsiteY83" fmla="*/ 122868 h 605593"/>
              <a:gd name="connsiteX84" fmla="*/ 70713 w 584385"/>
              <a:gd name="connsiteY84" fmla="*/ 76367 h 605593"/>
              <a:gd name="connsiteX85" fmla="*/ 96419 w 584385"/>
              <a:gd name="connsiteY85" fmla="*/ 72965 h 605593"/>
              <a:gd name="connsiteX86" fmla="*/ 408632 w 584385"/>
              <a:gd name="connsiteY86" fmla="*/ 0 h 605593"/>
              <a:gd name="connsiteX87" fmla="*/ 413898 w 584385"/>
              <a:gd name="connsiteY87" fmla="*/ 2165 h 605593"/>
              <a:gd name="connsiteX88" fmla="*/ 584385 w 584385"/>
              <a:gd name="connsiteY88" fmla="*/ 172357 h 605593"/>
              <a:gd name="connsiteX89" fmla="*/ 584385 w 584385"/>
              <a:gd name="connsiteY89" fmla="*/ 307913 h 605593"/>
              <a:gd name="connsiteX90" fmla="*/ 547624 w 584385"/>
              <a:gd name="connsiteY90" fmla="*/ 344611 h 605593"/>
              <a:gd name="connsiteX91" fmla="*/ 537091 w 584385"/>
              <a:gd name="connsiteY91" fmla="*/ 344611 h 605593"/>
              <a:gd name="connsiteX92" fmla="*/ 439404 w 584385"/>
              <a:gd name="connsiteY92" fmla="*/ 246990 h 605593"/>
              <a:gd name="connsiteX93" fmla="*/ 437236 w 584385"/>
              <a:gd name="connsiteY93" fmla="*/ 241630 h 605593"/>
              <a:gd name="connsiteX94" fmla="*/ 389734 w 584385"/>
              <a:gd name="connsiteY94" fmla="*/ 194314 h 605593"/>
              <a:gd name="connsiteX95" fmla="*/ 384468 w 584385"/>
              <a:gd name="connsiteY95" fmla="*/ 192252 h 605593"/>
              <a:gd name="connsiteX96" fmla="*/ 304026 w 584385"/>
              <a:gd name="connsiteY96" fmla="*/ 111846 h 605593"/>
              <a:gd name="connsiteX97" fmla="*/ 304026 w 584385"/>
              <a:gd name="connsiteY97" fmla="*/ 101435 h 605593"/>
              <a:gd name="connsiteX98" fmla="*/ 403365 w 584385"/>
              <a:gd name="connsiteY98" fmla="*/ 2165 h 605593"/>
              <a:gd name="connsiteX99" fmla="*/ 408632 w 584385"/>
              <a:gd name="connsiteY99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4385" h="605593">
                <a:moveTo>
                  <a:pt x="447790" y="469190"/>
                </a:moveTo>
                <a:lnTo>
                  <a:pt x="477338" y="498570"/>
                </a:lnTo>
                <a:lnTo>
                  <a:pt x="466490" y="538773"/>
                </a:lnTo>
                <a:lnTo>
                  <a:pt x="426300" y="549494"/>
                </a:lnTo>
                <a:lnTo>
                  <a:pt x="396752" y="520114"/>
                </a:lnTo>
                <a:lnTo>
                  <a:pt x="407600" y="479911"/>
                </a:lnTo>
                <a:close/>
                <a:moveTo>
                  <a:pt x="448054" y="453715"/>
                </a:moveTo>
                <a:lnTo>
                  <a:pt x="399530" y="466706"/>
                </a:lnTo>
                <a:cubicBezTo>
                  <a:pt x="397052" y="467428"/>
                  <a:pt x="394987" y="469387"/>
                  <a:pt x="394367" y="471965"/>
                </a:cubicBezTo>
                <a:lnTo>
                  <a:pt x="381359" y="520426"/>
                </a:lnTo>
                <a:cubicBezTo>
                  <a:pt x="380636" y="522900"/>
                  <a:pt x="381359" y="525684"/>
                  <a:pt x="383217" y="527540"/>
                </a:cubicBezTo>
                <a:lnTo>
                  <a:pt x="418733" y="563009"/>
                </a:lnTo>
                <a:cubicBezTo>
                  <a:pt x="420179" y="564453"/>
                  <a:pt x="422037" y="565175"/>
                  <a:pt x="423998" y="565175"/>
                </a:cubicBezTo>
                <a:cubicBezTo>
                  <a:pt x="424618" y="565175"/>
                  <a:pt x="425341" y="565071"/>
                  <a:pt x="425960" y="564865"/>
                </a:cubicBezTo>
                <a:lnTo>
                  <a:pt x="474381" y="551977"/>
                </a:lnTo>
                <a:cubicBezTo>
                  <a:pt x="476962" y="551255"/>
                  <a:pt x="479027" y="549296"/>
                  <a:pt x="479647" y="546718"/>
                </a:cubicBezTo>
                <a:lnTo>
                  <a:pt x="492655" y="498257"/>
                </a:lnTo>
                <a:cubicBezTo>
                  <a:pt x="493378" y="495680"/>
                  <a:pt x="492655" y="492999"/>
                  <a:pt x="490694" y="491143"/>
                </a:cubicBezTo>
                <a:lnTo>
                  <a:pt x="455178" y="455674"/>
                </a:lnTo>
                <a:cubicBezTo>
                  <a:pt x="453320" y="453818"/>
                  <a:pt x="450635" y="453096"/>
                  <a:pt x="448054" y="453715"/>
                </a:cubicBezTo>
                <a:close/>
                <a:moveTo>
                  <a:pt x="437007" y="413090"/>
                </a:moveTo>
                <a:cubicBezTo>
                  <a:pt x="462715" y="413090"/>
                  <a:pt x="486977" y="423091"/>
                  <a:pt x="505148" y="441239"/>
                </a:cubicBezTo>
                <a:cubicBezTo>
                  <a:pt x="523318" y="459489"/>
                  <a:pt x="533436" y="483616"/>
                  <a:pt x="533436" y="509290"/>
                </a:cubicBezTo>
                <a:cubicBezTo>
                  <a:pt x="533436" y="535067"/>
                  <a:pt x="523318" y="559194"/>
                  <a:pt x="505148" y="577444"/>
                </a:cubicBezTo>
                <a:cubicBezTo>
                  <a:pt x="486977" y="595591"/>
                  <a:pt x="462715" y="605593"/>
                  <a:pt x="437007" y="605593"/>
                </a:cubicBezTo>
                <a:cubicBezTo>
                  <a:pt x="411300" y="605593"/>
                  <a:pt x="387037" y="595591"/>
                  <a:pt x="368866" y="577444"/>
                </a:cubicBezTo>
                <a:cubicBezTo>
                  <a:pt x="342023" y="550533"/>
                  <a:pt x="333454" y="510527"/>
                  <a:pt x="346979" y="475161"/>
                </a:cubicBezTo>
                <a:cubicBezTo>
                  <a:pt x="347185" y="474749"/>
                  <a:pt x="347392" y="474233"/>
                  <a:pt x="347598" y="473821"/>
                </a:cubicBezTo>
                <a:cubicBezTo>
                  <a:pt x="347805" y="473099"/>
                  <a:pt x="348114" y="472274"/>
                  <a:pt x="348424" y="471552"/>
                </a:cubicBezTo>
                <a:lnTo>
                  <a:pt x="349043" y="470109"/>
                </a:lnTo>
                <a:cubicBezTo>
                  <a:pt x="353999" y="459179"/>
                  <a:pt x="360607" y="449487"/>
                  <a:pt x="368866" y="441239"/>
                </a:cubicBezTo>
                <a:cubicBezTo>
                  <a:pt x="387037" y="423091"/>
                  <a:pt x="411300" y="413090"/>
                  <a:pt x="437007" y="413090"/>
                </a:cubicBezTo>
                <a:close/>
                <a:moveTo>
                  <a:pt x="332446" y="356991"/>
                </a:moveTo>
                <a:lnTo>
                  <a:pt x="384402" y="408842"/>
                </a:lnTo>
                <a:cubicBezTo>
                  <a:pt x="375312" y="413791"/>
                  <a:pt x="367049" y="420079"/>
                  <a:pt x="359715" y="427295"/>
                </a:cubicBezTo>
                <a:cubicBezTo>
                  <a:pt x="350832" y="436263"/>
                  <a:pt x="343499" y="446778"/>
                  <a:pt x="338127" y="458323"/>
                </a:cubicBezTo>
                <a:lnTo>
                  <a:pt x="284623" y="404925"/>
                </a:lnTo>
                <a:cubicBezTo>
                  <a:pt x="300220" y="389360"/>
                  <a:pt x="316333" y="373175"/>
                  <a:pt x="332446" y="356991"/>
                </a:cubicBezTo>
                <a:close/>
                <a:moveTo>
                  <a:pt x="195145" y="219882"/>
                </a:moveTo>
                <a:lnTo>
                  <a:pt x="274038" y="298642"/>
                </a:lnTo>
                <a:lnTo>
                  <a:pt x="226124" y="346476"/>
                </a:lnTo>
                <a:lnTo>
                  <a:pt x="147232" y="267819"/>
                </a:lnTo>
                <a:cubicBezTo>
                  <a:pt x="147851" y="267509"/>
                  <a:pt x="148368" y="267200"/>
                  <a:pt x="148987" y="266891"/>
                </a:cubicBezTo>
                <a:cubicBezTo>
                  <a:pt x="150020" y="266272"/>
                  <a:pt x="150949" y="265757"/>
                  <a:pt x="151982" y="265138"/>
                </a:cubicBezTo>
                <a:cubicBezTo>
                  <a:pt x="153841" y="264107"/>
                  <a:pt x="155596" y="262973"/>
                  <a:pt x="157351" y="261839"/>
                </a:cubicBezTo>
                <a:cubicBezTo>
                  <a:pt x="158384" y="261221"/>
                  <a:pt x="159313" y="260602"/>
                  <a:pt x="160243" y="259881"/>
                </a:cubicBezTo>
                <a:cubicBezTo>
                  <a:pt x="162102" y="258644"/>
                  <a:pt x="163857" y="257304"/>
                  <a:pt x="165509" y="255963"/>
                </a:cubicBezTo>
                <a:cubicBezTo>
                  <a:pt x="166335" y="255345"/>
                  <a:pt x="167161" y="254726"/>
                  <a:pt x="167987" y="254108"/>
                </a:cubicBezTo>
                <a:cubicBezTo>
                  <a:pt x="170362" y="252046"/>
                  <a:pt x="172738" y="249881"/>
                  <a:pt x="175009" y="247613"/>
                </a:cubicBezTo>
                <a:cubicBezTo>
                  <a:pt x="177384" y="245242"/>
                  <a:pt x="179656" y="242768"/>
                  <a:pt x="181825" y="240088"/>
                </a:cubicBezTo>
                <a:cubicBezTo>
                  <a:pt x="182444" y="239366"/>
                  <a:pt x="183064" y="238541"/>
                  <a:pt x="183683" y="237716"/>
                </a:cubicBezTo>
                <a:cubicBezTo>
                  <a:pt x="185232" y="235758"/>
                  <a:pt x="186678" y="233799"/>
                  <a:pt x="188124" y="231737"/>
                </a:cubicBezTo>
                <a:cubicBezTo>
                  <a:pt x="188640" y="230809"/>
                  <a:pt x="189259" y="229985"/>
                  <a:pt x="189879" y="229057"/>
                </a:cubicBezTo>
                <a:cubicBezTo>
                  <a:pt x="191428" y="226480"/>
                  <a:pt x="192977" y="223902"/>
                  <a:pt x="194319" y="221222"/>
                </a:cubicBezTo>
                <a:cubicBezTo>
                  <a:pt x="194526" y="220913"/>
                  <a:pt x="194836" y="220501"/>
                  <a:pt x="195042" y="220088"/>
                </a:cubicBezTo>
                <a:cubicBezTo>
                  <a:pt x="195042" y="219985"/>
                  <a:pt x="195042" y="219882"/>
                  <a:pt x="195145" y="219882"/>
                </a:cubicBezTo>
                <a:close/>
                <a:moveTo>
                  <a:pt x="382962" y="211555"/>
                </a:moveTo>
                <a:lnTo>
                  <a:pt x="419615" y="248152"/>
                </a:lnTo>
                <a:lnTo>
                  <a:pt x="115242" y="552884"/>
                </a:lnTo>
                <a:cubicBezTo>
                  <a:pt x="115139" y="552987"/>
                  <a:pt x="115035" y="553090"/>
                  <a:pt x="114932" y="553193"/>
                </a:cubicBezTo>
                <a:lnTo>
                  <a:pt x="112351" y="555771"/>
                </a:lnTo>
                <a:cubicBezTo>
                  <a:pt x="111835" y="555874"/>
                  <a:pt x="111318" y="556183"/>
                  <a:pt x="110905" y="556492"/>
                </a:cubicBezTo>
                <a:cubicBezTo>
                  <a:pt x="107085" y="558966"/>
                  <a:pt x="102646" y="560306"/>
                  <a:pt x="98206" y="560616"/>
                </a:cubicBezTo>
                <a:cubicBezTo>
                  <a:pt x="90979" y="560925"/>
                  <a:pt x="83648" y="558348"/>
                  <a:pt x="78382" y="553090"/>
                </a:cubicBezTo>
                <a:cubicBezTo>
                  <a:pt x="69503" y="544328"/>
                  <a:pt x="68058" y="530307"/>
                  <a:pt x="74872" y="519999"/>
                </a:cubicBezTo>
                <a:cubicBezTo>
                  <a:pt x="75182" y="519483"/>
                  <a:pt x="75492" y="518968"/>
                  <a:pt x="75698" y="518452"/>
                </a:cubicBezTo>
                <a:close/>
                <a:moveTo>
                  <a:pt x="96419" y="72965"/>
                </a:moveTo>
                <a:cubicBezTo>
                  <a:pt x="122125" y="72965"/>
                  <a:pt x="146283" y="82966"/>
                  <a:pt x="164556" y="101113"/>
                </a:cubicBezTo>
                <a:cubicBezTo>
                  <a:pt x="190572" y="127095"/>
                  <a:pt x="199451" y="166378"/>
                  <a:pt x="187165" y="201228"/>
                </a:cubicBezTo>
                <a:cubicBezTo>
                  <a:pt x="186959" y="201640"/>
                  <a:pt x="186752" y="202156"/>
                  <a:pt x="186546" y="202671"/>
                </a:cubicBezTo>
                <a:cubicBezTo>
                  <a:pt x="186340" y="203187"/>
                  <a:pt x="186030" y="203805"/>
                  <a:pt x="185823" y="204321"/>
                </a:cubicBezTo>
                <a:cubicBezTo>
                  <a:pt x="180868" y="217003"/>
                  <a:pt x="173744" y="228035"/>
                  <a:pt x="164453" y="237211"/>
                </a:cubicBezTo>
                <a:cubicBezTo>
                  <a:pt x="156091" y="245666"/>
                  <a:pt x="146077" y="252471"/>
                  <a:pt x="134824" y="257317"/>
                </a:cubicBezTo>
                <a:cubicBezTo>
                  <a:pt x="134204" y="257626"/>
                  <a:pt x="133585" y="257832"/>
                  <a:pt x="133069" y="258039"/>
                </a:cubicBezTo>
                <a:lnTo>
                  <a:pt x="131623" y="258554"/>
                </a:lnTo>
                <a:cubicBezTo>
                  <a:pt x="120370" y="262988"/>
                  <a:pt x="108395" y="265256"/>
                  <a:pt x="96109" y="265256"/>
                </a:cubicBezTo>
                <a:cubicBezTo>
                  <a:pt x="70506" y="265256"/>
                  <a:pt x="46349" y="255358"/>
                  <a:pt x="28282" y="237211"/>
                </a:cubicBezTo>
                <a:cubicBezTo>
                  <a:pt x="3402" y="212466"/>
                  <a:pt x="-5683" y="176689"/>
                  <a:pt x="3505" y="143592"/>
                </a:cubicBezTo>
                <a:lnTo>
                  <a:pt x="49962" y="189989"/>
                </a:lnTo>
                <a:cubicBezTo>
                  <a:pt x="51511" y="191536"/>
                  <a:pt x="53575" y="192258"/>
                  <a:pt x="55640" y="192154"/>
                </a:cubicBezTo>
                <a:lnTo>
                  <a:pt x="109530" y="189268"/>
                </a:lnTo>
                <a:cubicBezTo>
                  <a:pt x="113350" y="189061"/>
                  <a:pt x="116344" y="186071"/>
                  <a:pt x="116551" y="182256"/>
                </a:cubicBezTo>
                <a:lnTo>
                  <a:pt x="119441" y="128436"/>
                </a:lnTo>
                <a:cubicBezTo>
                  <a:pt x="119545" y="126373"/>
                  <a:pt x="118719" y="124311"/>
                  <a:pt x="117273" y="122868"/>
                </a:cubicBezTo>
                <a:lnTo>
                  <a:pt x="70713" y="76367"/>
                </a:lnTo>
                <a:cubicBezTo>
                  <a:pt x="79075" y="74099"/>
                  <a:pt x="87644" y="72965"/>
                  <a:pt x="96419" y="72965"/>
                </a:cubicBezTo>
                <a:close/>
                <a:moveTo>
                  <a:pt x="408632" y="0"/>
                </a:moveTo>
                <a:cubicBezTo>
                  <a:pt x="410594" y="0"/>
                  <a:pt x="412453" y="722"/>
                  <a:pt x="413898" y="2165"/>
                </a:cubicBezTo>
                <a:lnTo>
                  <a:pt x="584385" y="172357"/>
                </a:lnTo>
                <a:lnTo>
                  <a:pt x="584385" y="307913"/>
                </a:lnTo>
                <a:lnTo>
                  <a:pt x="547624" y="344611"/>
                </a:lnTo>
                <a:cubicBezTo>
                  <a:pt x="544836" y="347394"/>
                  <a:pt x="539879" y="347394"/>
                  <a:pt x="537091" y="344611"/>
                </a:cubicBezTo>
                <a:lnTo>
                  <a:pt x="439404" y="246990"/>
                </a:lnTo>
                <a:cubicBezTo>
                  <a:pt x="439404" y="245031"/>
                  <a:pt x="438681" y="243176"/>
                  <a:pt x="437236" y="241630"/>
                </a:cubicBezTo>
                <a:lnTo>
                  <a:pt x="389734" y="194314"/>
                </a:lnTo>
                <a:cubicBezTo>
                  <a:pt x="388392" y="192871"/>
                  <a:pt x="386430" y="192149"/>
                  <a:pt x="384468" y="192252"/>
                </a:cubicBezTo>
                <a:lnTo>
                  <a:pt x="304026" y="111846"/>
                </a:lnTo>
                <a:cubicBezTo>
                  <a:pt x="301135" y="108960"/>
                  <a:pt x="301135" y="104321"/>
                  <a:pt x="304026" y="101435"/>
                </a:cubicBezTo>
                <a:lnTo>
                  <a:pt x="403365" y="2165"/>
                </a:lnTo>
                <a:cubicBezTo>
                  <a:pt x="404811" y="722"/>
                  <a:pt x="406670" y="0"/>
                  <a:pt x="4086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8123910" y="27074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zh-CN" altLang="en-US" sz="2000" b="1" cap="all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9825195" y="346547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8124057" y="3115890"/>
            <a:ext cx="1294289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点击输入标题。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9638650" y="3986042"/>
            <a:ext cx="1551390" cy="1469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B428A74-B34F-EDC0-0581-CD3D096AC668}"/>
              </a:ext>
            </a:extLst>
          </p:cNvPr>
          <p:cNvGrpSpPr/>
          <p:nvPr/>
        </p:nvGrpSpPr>
        <p:grpSpPr>
          <a:xfrm>
            <a:off x="0" y="-19891"/>
            <a:ext cx="12192000" cy="811055"/>
            <a:chOff x="0" y="473042"/>
            <a:chExt cx="12192000" cy="81105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B1E956F-C1D2-6C5C-3C03-7D6E3B8D5F4E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4534413B-A18B-F808-78F3-DD1D97F682CC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0B179840-0CFD-01DC-8AD1-F3C503818D87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B0D57654-9EDB-19AD-2658-53D7DD5A8A31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26" name="淘宝-想搞设计PPT(倒卖必究)-26">
                <a:extLst>
                  <a:ext uri="{FF2B5EF4-FFF2-40B4-BE49-F238E27FC236}">
                    <a16:creationId xmlns:a16="http://schemas.microsoft.com/office/drawing/2014/main" id="{1C0A8A0D-16C3-6347-27BE-FB35CFDFE9B4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27" name="淘宝-想搞设计PPT(倒卖必究)-27">
                <a:extLst>
                  <a:ext uri="{FF2B5EF4-FFF2-40B4-BE49-F238E27FC236}">
                    <a16:creationId xmlns:a16="http://schemas.microsoft.com/office/drawing/2014/main" id="{4EB030F3-690D-1F9C-8535-24FA6BBF1D0A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FAFF3148-1712-5F75-9AB6-A7C48515EE1B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研究成果</a:t>
                </a:r>
              </a:p>
            </p:txBody>
          </p:sp>
          <p:cxnSp>
            <p:nvCxn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5AA072A9-93F4-BB21-856E-AA0FA002A8B8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BB5BE642-3A8E-493B-D6A3-5A3189F46A8C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6329E0C4-383F-8733-2146-650621191406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4A856846-715D-A2F9-CFEA-50E230C4A5FF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0" name="Picture 49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7FF8921A-C95D-463B-C59C-05EFDDCC3252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E392E913-0455-0E08-4CE5-B4CFA61F6D09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Group 25"/>
          <p:cNvGrpSpPr/>
          <p:nvPr/>
        </p:nvGrpSpPr>
        <p:grpSpPr>
          <a:xfrm>
            <a:off x="6139770" y="4024281"/>
            <a:ext cx="1267327" cy="1624297"/>
            <a:chOff x="6165845" y="4154340"/>
            <a:chExt cx="1498997" cy="1921222"/>
          </a:xfrm>
          <a:solidFill>
            <a:srgbClr val="558AF1"/>
          </a:solidFill>
        </p:grpSpPr>
        <p:sp>
          <p:nvSpPr>
            <p:cNvPr id="9" name="淘宝-想搞设计PPT(倒卖必究)-9"/>
            <p:cNvSpPr/>
            <p:nvPr/>
          </p:nvSpPr>
          <p:spPr>
            <a:xfrm>
              <a:off x="6333994" y="4749664"/>
              <a:ext cx="1330848" cy="1325898"/>
            </a:xfrm>
            <a:custGeom>
              <a:avLst/>
              <a:gdLst>
                <a:gd name="connsiteX0" fmla="*/ 710476 w 1330848"/>
                <a:gd name="connsiteY0" fmla="*/ 1790 h 1325898"/>
                <a:gd name="connsiteX1" fmla="*/ 1242528 w 1330848"/>
                <a:gd name="connsiteY1" fmla="*/ 333060 h 1325898"/>
                <a:gd name="connsiteX2" fmla="*/ 996573 w 1330848"/>
                <a:gd name="connsiteY2" fmla="*/ 1237900 h 1325898"/>
                <a:gd name="connsiteX3" fmla="*/ 88432 w 1330848"/>
                <a:gd name="connsiteY3" fmla="*/ 992839 h 1325898"/>
                <a:gd name="connsiteX4" fmla="*/ 331233 w 1330848"/>
                <a:gd name="connsiteY4" fmla="*/ 88000 h 1325898"/>
                <a:gd name="connsiteX5" fmla="*/ 710476 w 1330848"/>
                <a:gd name="connsiteY5" fmla="*/ 1790 h 132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848" h="1325898">
                  <a:moveTo>
                    <a:pt x="710476" y="1790"/>
                  </a:moveTo>
                  <a:cubicBezTo>
                    <a:pt x="923753" y="17407"/>
                    <a:pt x="1126252" y="134734"/>
                    <a:pt x="1242528" y="333060"/>
                  </a:cubicBezTo>
                  <a:cubicBezTo>
                    <a:pt x="1425418" y="647241"/>
                    <a:pt x="1315054" y="1052533"/>
                    <a:pt x="996573" y="1237900"/>
                  </a:cubicBezTo>
                  <a:cubicBezTo>
                    <a:pt x="678093" y="1420124"/>
                    <a:pt x="271321" y="1310161"/>
                    <a:pt x="88432" y="992839"/>
                  </a:cubicBezTo>
                  <a:cubicBezTo>
                    <a:pt x="-94458" y="678659"/>
                    <a:pt x="15906" y="273366"/>
                    <a:pt x="331233" y="88000"/>
                  </a:cubicBezTo>
                  <a:cubicBezTo>
                    <a:pt x="450663" y="19666"/>
                    <a:pt x="582510" y="-7580"/>
                    <a:pt x="710476" y="1790"/>
                  </a:cubicBezTo>
                  <a:close/>
                </a:path>
              </a:pathLst>
            </a:cu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淘宝-想搞设计PPT(倒卖必究)-10"/>
            <p:cNvSpPr>
              <a:spLocks noChangeShapeType="1"/>
            </p:cNvSpPr>
            <p:nvPr/>
          </p:nvSpPr>
          <p:spPr bwMode="auto">
            <a:xfrm>
              <a:off x="6412709" y="4397520"/>
              <a:ext cx="252392" cy="440303"/>
            </a:xfrm>
            <a:prstGeom prst="line">
              <a:avLst/>
            </a:prstGeom>
            <a:grpFill/>
            <a:ln w="25400" cap="flat">
              <a:solidFill>
                <a:srgbClr val="6096C8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1" name="淘宝-想搞设计PPT(倒卖必究)-11"/>
            <p:cNvSpPr/>
            <p:nvPr/>
          </p:nvSpPr>
          <p:spPr bwMode="auto">
            <a:xfrm>
              <a:off x="6165845" y="4154340"/>
              <a:ext cx="486361" cy="484518"/>
            </a:xfrm>
            <a:custGeom>
              <a:avLst/>
              <a:gdLst>
                <a:gd name="T0" fmla="*/ 19 w 154"/>
                <a:gd name="T1" fmla="*/ 110 h 154"/>
                <a:gd name="T2" fmla="*/ 44 w 154"/>
                <a:gd name="T3" fmla="*/ 19 h 154"/>
                <a:gd name="T4" fmla="*/ 136 w 154"/>
                <a:gd name="T5" fmla="*/ 43 h 154"/>
                <a:gd name="T6" fmla="*/ 111 w 154"/>
                <a:gd name="T7" fmla="*/ 135 h 154"/>
                <a:gd name="T8" fmla="*/ 19 w 154"/>
                <a:gd name="T9" fmla="*/ 1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4">
                  <a:moveTo>
                    <a:pt x="19" y="110"/>
                  </a:moveTo>
                  <a:cubicBezTo>
                    <a:pt x="0" y="78"/>
                    <a:pt x="12" y="37"/>
                    <a:pt x="44" y="19"/>
                  </a:cubicBezTo>
                  <a:cubicBezTo>
                    <a:pt x="76" y="0"/>
                    <a:pt x="117" y="11"/>
                    <a:pt x="136" y="43"/>
                  </a:cubicBezTo>
                  <a:cubicBezTo>
                    <a:pt x="154" y="75"/>
                    <a:pt x="143" y="116"/>
                    <a:pt x="111" y="135"/>
                  </a:cubicBezTo>
                  <a:cubicBezTo>
                    <a:pt x="79" y="154"/>
                    <a:pt x="38" y="143"/>
                    <a:pt x="19" y="110"/>
                  </a:cubicBezTo>
                  <a:close/>
                </a:path>
              </a:pathLst>
            </a:cu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25400" cap="flat">
              <a:noFill/>
              <a:prstDash val="solid"/>
              <a:miter lim="800000"/>
            </a:ln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Group 26"/>
          <p:cNvGrpSpPr/>
          <p:nvPr/>
        </p:nvGrpSpPr>
        <p:grpSpPr>
          <a:xfrm>
            <a:off x="6423244" y="3225258"/>
            <a:ext cx="1739784" cy="1121437"/>
            <a:chOff x="6501139" y="3209254"/>
            <a:chExt cx="2057820" cy="1326438"/>
          </a:xfrm>
          <a:solidFill>
            <a:srgbClr val="FFC500"/>
          </a:solidFill>
        </p:grpSpPr>
        <p:sp>
          <p:nvSpPr>
            <p:cNvPr id="13" name="淘宝-想搞设计PPT(倒卖必究)-13"/>
            <p:cNvSpPr/>
            <p:nvPr/>
          </p:nvSpPr>
          <p:spPr>
            <a:xfrm>
              <a:off x="7226995" y="3209254"/>
              <a:ext cx="1331964" cy="1326438"/>
            </a:xfrm>
            <a:custGeom>
              <a:avLst/>
              <a:gdLst>
                <a:gd name="connsiteX0" fmla="*/ 665982 w 1331964"/>
                <a:gd name="connsiteY0" fmla="*/ 0 h 1326438"/>
                <a:gd name="connsiteX1" fmla="*/ 1331964 w 1331964"/>
                <a:gd name="connsiteY1" fmla="*/ 663219 h 1326438"/>
                <a:gd name="connsiteX2" fmla="*/ 665982 w 1331964"/>
                <a:gd name="connsiteY2" fmla="*/ 1326438 h 1326438"/>
                <a:gd name="connsiteX3" fmla="*/ 0 w 1331964"/>
                <a:gd name="connsiteY3" fmla="*/ 663219 h 1326438"/>
                <a:gd name="connsiteX4" fmla="*/ 665982 w 1331964"/>
                <a:gd name="connsiteY4" fmla="*/ 0 h 13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964" h="1326438">
                  <a:moveTo>
                    <a:pt x="665982" y="0"/>
                  </a:moveTo>
                  <a:cubicBezTo>
                    <a:pt x="1033794" y="0"/>
                    <a:pt x="1331964" y="296933"/>
                    <a:pt x="1331964" y="663219"/>
                  </a:cubicBezTo>
                  <a:cubicBezTo>
                    <a:pt x="1331964" y="1029505"/>
                    <a:pt x="1033794" y="1326438"/>
                    <a:pt x="665982" y="1326438"/>
                  </a:cubicBezTo>
                  <a:cubicBezTo>
                    <a:pt x="298170" y="1326438"/>
                    <a:pt x="0" y="1029505"/>
                    <a:pt x="0" y="663219"/>
                  </a:cubicBezTo>
                  <a:cubicBezTo>
                    <a:pt x="0" y="296933"/>
                    <a:pt x="298170" y="0"/>
                    <a:pt x="665982" y="0"/>
                  </a:cubicBezTo>
                  <a:close/>
                </a:path>
              </a:pathLst>
            </a:cu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淘宝-想搞设计PPT(倒卖必究)-14"/>
            <p:cNvSpPr>
              <a:spLocks noChangeShapeType="1"/>
            </p:cNvSpPr>
            <p:nvPr/>
          </p:nvSpPr>
          <p:spPr bwMode="auto">
            <a:xfrm>
              <a:off x="6714842" y="3872472"/>
              <a:ext cx="512152" cy="0"/>
            </a:xfrm>
            <a:prstGeom prst="line">
              <a:avLst/>
            </a:prstGeom>
            <a:grpFill/>
            <a:ln w="25400" cap="flat">
              <a:solidFill>
                <a:srgbClr val="6096C8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淘宝-想搞设计PPT(倒卖必究)-15"/>
            <p:cNvSpPr>
              <a:spLocks noChangeArrowheads="1"/>
            </p:cNvSpPr>
            <p:nvPr/>
          </p:nvSpPr>
          <p:spPr bwMode="auto">
            <a:xfrm>
              <a:off x="6501139" y="3648032"/>
              <a:ext cx="425565" cy="420039"/>
            </a:xfrm>
            <a:prstGeom prst="ellipse">
              <a:avLst/>
            </a:pr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25400" cap="flat">
              <a:noFill/>
              <a:prstDash val="solid"/>
              <a:miter lim="800000"/>
            </a:ln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6139770" y="1923373"/>
            <a:ext cx="1267327" cy="1622740"/>
            <a:chOff x="6165845" y="1669381"/>
            <a:chExt cx="1498997" cy="1919381"/>
          </a:xfrm>
          <a:solidFill>
            <a:srgbClr val="558AF1"/>
          </a:solidFill>
        </p:grpSpPr>
        <p:sp>
          <p:nvSpPr>
            <p:cNvPr id="17" name="淘宝-想搞设计PPT(倒卖必究)-17"/>
            <p:cNvSpPr/>
            <p:nvPr/>
          </p:nvSpPr>
          <p:spPr>
            <a:xfrm>
              <a:off x="6333994" y="1669381"/>
              <a:ext cx="1330848" cy="1325898"/>
            </a:xfrm>
            <a:custGeom>
              <a:avLst/>
              <a:gdLst>
                <a:gd name="connsiteX0" fmla="*/ 617497 w 1330848"/>
                <a:gd name="connsiteY0" fmla="*/ 1790 h 1325898"/>
                <a:gd name="connsiteX1" fmla="*/ 996573 w 1330848"/>
                <a:gd name="connsiteY1" fmla="*/ 88000 h 1325898"/>
                <a:gd name="connsiteX2" fmla="*/ 1242528 w 1330848"/>
                <a:gd name="connsiteY2" fmla="*/ 992839 h 1325898"/>
                <a:gd name="connsiteX3" fmla="*/ 331233 w 1330848"/>
                <a:gd name="connsiteY3" fmla="*/ 1237900 h 1325898"/>
                <a:gd name="connsiteX4" fmla="*/ 88432 w 1330848"/>
                <a:gd name="connsiteY4" fmla="*/ 333060 h 1325898"/>
                <a:gd name="connsiteX5" fmla="*/ 617497 w 1330848"/>
                <a:gd name="connsiteY5" fmla="*/ 1790 h 132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848" h="1325898">
                  <a:moveTo>
                    <a:pt x="617497" y="1790"/>
                  </a:moveTo>
                  <a:cubicBezTo>
                    <a:pt x="745297" y="-7580"/>
                    <a:pt x="877143" y="19666"/>
                    <a:pt x="996573" y="88000"/>
                  </a:cubicBezTo>
                  <a:cubicBezTo>
                    <a:pt x="1315054" y="273366"/>
                    <a:pt x="1425418" y="678659"/>
                    <a:pt x="1242528" y="992839"/>
                  </a:cubicBezTo>
                  <a:cubicBezTo>
                    <a:pt x="1056486" y="1310161"/>
                    <a:pt x="649714" y="1420124"/>
                    <a:pt x="331233" y="1237900"/>
                  </a:cubicBezTo>
                  <a:cubicBezTo>
                    <a:pt x="15906" y="1052533"/>
                    <a:pt x="-94458" y="647241"/>
                    <a:pt x="88432" y="333060"/>
                  </a:cubicBezTo>
                  <a:cubicBezTo>
                    <a:pt x="202738" y="134734"/>
                    <a:pt x="404498" y="17407"/>
                    <a:pt x="617497" y="1790"/>
                  </a:cubicBezTo>
                  <a:close/>
                </a:path>
              </a:pathLst>
            </a:cu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淘宝-想搞设计PPT(倒卖必究)-18"/>
            <p:cNvSpPr>
              <a:spLocks noChangeShapeType="1"/>
            </p:cNvSpPr>
            <p:nvPr/>
          </p:nvSpPr>
          <p:spPr bwMode="auto">
            <a:xfrm flipV="1">
              <a:off x="6412709" y="2907120"/>
              <a:ext cx="252392" cy="440303"/>
            </a:xfrm>
            <a:prstGeom prst="line">
              <a:avLst/>
            </a:prstGeom>
            <a:grpFill/>
            <a:ln w="25400" cap="flat">
              <a:solidFill>
                <a:srgbClr val="6096C8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 bwMode="auto">
            <a:xfrm>
              <a:off x="6165845" y="3106086"/>
              <a:ext cx="486361" cy="482676"/>
            </a:xfrm>
            <a:custGeom>
              <a:avLst/>
              <a:gdLst>
                <a:gd name="T0" fmla="*/ 136 w 154"/>
                <a:gd name="T1" fmla="*/ 111 h 154"/>
                <a:gd name="T2" fmla="*/ 44 w 154"/>
                <a:gd name="T3" fmla="*/ 135 h 154"/>
                <a:gd name="T4" fmla="*/ 19 w 154"/>
                <a:gd name="T5" fmla="*/ 44 h 154"/>
                <a:gd name="T6" fmla="*/ 111 w 154"/>
                <a:gd name="T7" fmla="*/ 19 h 154"/>
                <a:gd name="T8" fmla="*/ 136 w 154"/>
                <a:gd name="T9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4">
                  <a:moveTo>
                    <a:pt x="136" y="111"/>
                  </a:moveTo>
                  <a:cubicBezTo>
                    <a:pt x="117" y="143"/>
                    <a:pt x="76" y="154"/>
                    <a:pt x="44" y="135"/>
                  </a:cubicBezTo>
                  <a:cubicBezTo>
                    <a:pt x="12" y="117"/>
                    <a:pt x="0" y="76"/>
                    <a:pt x="19" y="44"/>
                  </a:cubicBezTo>
                  <a:cubicBezTo>
                    <a:pt x="38" y="11"/>
                    <a:pt x="79" y="0"/>
                    <a:pt x="111" y="19"/>
                  </a:cubicBezTo>
                  <a:cubicBezTo>
                    <a:pt x="143" y="38"/>
                    <a:pt x="154" y="79"/>
                    <a:pt x="136" y="111"/>
                  </a:cubicBezTo>
                  <a:close/>
                </a:path>
              </a:pathLst>
            </a:cu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25400" cap="flat">
              <a:noFill/>
              <a:prstDash val="solid"/>
              <a:miter lim="800000"/>
            </a:ln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20" name="淘宝-想搞设计PPT(倒卖必究)-20"/>
          <p:cNvSpPr/>
          <p:nvPr/>
        </p:nvSpPr>
        <p:spPr>
          <a:xfrm>
            <a:off x="8153482" y="1880693"/>
            <a:ext cx="1562844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8153481" y="2303877"/>
            <a:ext cx="2742733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8153482" y="4550699"/>
            <a:ext cx="1562844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8153481" y="4973883"/>
            <a:ext cx="2742733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8805428" y="3214056"/>
            <a:ext cx="1562844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8805428" y="3637240"/>
            <a:ext cx="2742733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7393988" y="3522841"/>
            <a:ext cx="411970" cy="515458"/>
          </a:xfrm>
          <a:custGeom>
            <a:avLst/>
            <a:gdLst>
              <a:gd name="connsiteX0" fmla="*/ 122036 w 484008"/>
              <a:gd name="connsiteY0" fmla="*/ 421991 h 605592"/>
              <a:gd name="connsiteX1" fmla="*/ 138713 w 484008"/>
              <a:gd name="connsiteY1" fmla="*/ 430946 h 605592"/>
              <a:gd name="connsiteX2" fmla="*/ 155703 w 484008"/>
              <a:gd name="connsiteY2" fmla="*/ 451799 h 605592"/>
              <a:gd name="connsiteX3" fmla="*/ 172692 w 484008"/>
              <a:gd name="connsiteY3" fmla="*/ 430946 h 605592"/>
              <a:gd name="connsiteX4" fmla="*/ 207508 w 484008"/>
              <a:gd name="connsiteY4" fmla="*/ 427424 h 605592"/>
              <a:gd name="connsiteX5" fmla="*/ 211036 w 484008"/>
              <a:gd name="connsiteY5" fmla="*/ 462180 h 605592"/>
              <a:gd name="connsiteX6" fmla="*/ 187640 w 484008"/>
              <a:gd name="connsiteY6" fmla="*/ 490911 h 605592"/>
              <a:gd name="connsiteX7" fmla="*/ 211036 w 484008"/>
              <a:gd name="connsiteY7" fmla="*/ 519549 h 605592"/>
              <a:gd name="connsiteX8" fmla="*/ 207508 w 484008"/>
              <a:gd name="connsiteY8" fmla="*/ 554304 h 605592"/>
              <a:gd name="connsiteX9" fmla="*/ 191911 w 484008"/>
              <a:gd name="connsiteY9" fmla="*/ 559865 h 605592"/>
              <a:gd name="connsiteX10" fmla="*/ 172692 w 484008"/>
              <a:gd name="connsiteY10" fmla="*/ 550782 h 605592"/>
              <a:gd name="connsiteX11" fmla="*/ 155703 w 484008"/>
              <a:gd name="connsiteY11" fmla="*/ 530022 h 605592"/>
              <a:gd name="connsiteX12" fmla="*/ 138713 w 484008"/>
              <a:gd name="connsiteY12" fmla="*/ 550782 h 605592"/>
              <a:gd name="connsiteX13" fmla="*/ 119495 w 484008"/>
              <a:gd name="connsiteY13" fmla="*/ 559865 h 605592"/>
              <a:gd name="connsiteX14" fmla="*/ 103897 w 484008"/>
              <a:gd name="connsiteY14" fmla="*/ 554304 h 605592"/>
              <a:gd name="connsiteX15" fmla="*/ 100369 w 484008"/>
              <a:gd name="connsiteY15" fmla="*/ 519549 h 605592"/>
              <a:gd name="connsiteX16" fmla="*/ 123765 w 484008"/>
              <a:gd name="connsiteY16" fmla="*/ 490911 h 605592"/>
              <a:gd name="connsiteX17" fmla="*/ 100369 w 484008"/>
              <a:gd name="connsiteY17" fmla="*/ 462180 h 605592"/>
              <a:gd name="connsiteX18" fmla="*/ 103897 w 484008"/>
              <a:gd name="connsiteY18" fmla="*/ 427424 h 605592"/>
              <a:gd name="connsiteX19" fmla="*/ 122036 w 484008"/>
              <a:gd name="connsiteY19" fmla="*/ 421991 h 605592"/>
              <a:gd name="connsiteX20" fmla="*/ 127499 w 484008"/>
              <a:gd name="connsiteY20" fmla="*/ 326647 h 605592"/>
              <a:gd name="connsiteX21" fmla="*/ 356580 w 484008"/>
              <a:gd name="connsiteY21" fmla="*/ 326647 h 605592"/>
              <a:gd name="connsiteX22" fmla="*/ 371809 w 484008"/>
              <a:gd name="connsiteY22" fmla="*/ 341971 h 605592"/>
              <a:gd name="connsiteX23" fmla="*/ 356580 w 484008"/>
              <a:gd name="connsiteY23" fmla="*/ 357202 h 605592"/>
              <a:gd name="connsiteX24" fmla="*/ 127499 w 484008"/>
              <a:gd name="connsiteY24" fmla="*/ 357202 h 605592"/>
              <a:gd name="connsiteX25" fmla="*/ 112270 w 484008"/>
              <a:gd name="connsiteY25" fmla="*/ 341971 h 605592"/>
              <a:gd name="connsiteX26" fmla="*/ 127499 w 484008"/>
              <a:gd name="connsiteY26" fmla="*/ 326647 h 605592"/>
              <a:gd name="connsiteX27" fmla="*/ 127499 w 484008"/>
              <a:gd name="connsiteY27" fmla="*/ 267090 h 605592"/>
              <a:gd name="connsiteX28" fmla="*/ 356580 w 484008"/>
              <a:gd name="connsiteY28" fmla="*/ 267090 h 605592"/>
              <a:gd name="connsiteX29" fmla="*/ 371809 w 484008"/>
              <a:gd name="connsiteY29" fmla="*/ 282286 h 605592"/>
              <a:gd name="connsiteX30" fmla="*/ 356580 w 484008"/>
              <a:gd name="connsiteY30" fmla="*/ 297574 h 605592"/>
              <a:gd name="connsiteX31" fmla="*/ 127499 w 484008"/>
              <a:gd name="connsiteY31" fmla="*/ 297574 h 605592"/>
              <a:gd name="connsiteX32" fmla="*/ 112270 w 484008"/>
              <a:gd name="connsiteY32" fmla="*/ 282286 h 605592"/>
              <a:gd name="connsiteX33" fmla="*/ 127499 w 484008"/>
              <a:gd name="connsiteY33" fmla="*/ 267090 h 605592"/>
              <a:gd name="connsiteX34" fmla="*/ 127499 w 484008"/>
              <a:gd name="connsiteY34" fmla="*/ 207392 h 605592"/>
              <a:gd name="connsiteX35" fmla="*/ 356580 w 484008"/>
              <a:gd name="connsiteY35" fmla="*/ 207392 h 605592"/>
              <a:gd name="connsiteX36" fmla="*/ 371809 w 484008"/>
              <a:gd name="connsiteY36" fmla="*/ 222680 h 605592"/>
              <a:gd name="connsiteX37" fmla="*/ 356580 w 484008"/>
              <a:gd name="connsiteY37" fmla="*/ 237876 h 605592"/>
              <a:gd name="connsiteX38" fmla="*/ 127499 w 484008"/>
              <a:gd name="connsiteY38" fmla="*/ 237876 h 605592"/>
              <a:gd name="connsiteX39" fmla="*/ 112270 w 484008"/>
              <a:gd name="connsiteY39" fmla="*/ 222680 h 605592"/>
              <a:gd name="connsiteX40" fmla="*/ 127499 w 484008"/>
              <a:gd name="connsiteY40" fmla="*/ 207392 h 605592"/>
              <a:gd name="connsiteX41" fmla="*/ 127499 w 484008"/>
              <a:gd name="connsiteY41" fmla="*/ 147764 h 605592"/>
              <a:gd name="connsiteX42" fmla="*/ 356580 w 484008"/>
              <a:gd name="connsiteY42" fmla="*/ 147764 h 605592"/>
              <a:gd name="connsiteX43" fmla="*/ 371809 w 484008"/>
              <a:gd name="connsiteY43" fmla="*/ 162960 h 605592"/>
              <a:gd name="connsiteX44" fmla="*/ 356580 w 484008"/>
              <a:gd name="connsiteY44" fmla="*/ 178248 h 605592"/>
              <a:gd name="connsiteX45" fmla="*/ 127499 w 484008"/>
              <a:gd name="connsiteY45" fmla="*/ 178248 h 605592"/>
              <a:gd name="connsiteX46" fmla="*/ 112270 w 484008"/>
              <a:gd name="connsiteY46" fmla="*/ 162960 h 605592"/>
              <a:gd name="connsiteX47" fmla="*/ 127499 w 484008"/>
              <a:gd name="connsiteY47" fmla="*/ 147764 h 605592"/>
              <a:gd name="connsiteX48" fmla="*/ 69728 w 484008"/>
              <a:gd name="connsiteY48" fmla="*/ 24750 h 605592"/>
              <a:gd name="connsiteX49" fmla="*/ 24790 w 484008"/>
              <a:gd name="connsiteY49" fmla="*/ 71840 h 605592"/>
              <a:gd name="connsiteX50" fmla="*/ 24790 w 484008"/>
              <a:gd name="connsiteY50" fmla="*/ 533752 h 605592"/>
              <a:gd name="connsiteX51" fmla="*/ 71956 w 484008"/>
              <a:gd name="connsiteY51" fmla="*/ 580935 h 605592"/>
              <a:gd name="connsiteX52" fmla="*/ 242050 w 484008"/>
              <a:gd name="connsiteY52" fmla="*/ 580935 h 605592"/>
              <a:gd name="connsiteX53" fmla="*/ 319763 w 484008"/>
              <a:gd name="connsiteY53" fmla="*/ 580935 h 605592"/>
              <a:gd name="connsiteX54" fmla="*/ 319763 w 484008"/>
              <a:gd name="connsiteY54" fmla="*/ 495375 h 605592"/>
              <a:gd name="connsiteX55" fmla="*/ 374171 w 484008"/>
              <a:gd name="connsiteY55" fmla="*/ 441610 h 605592"/>
              <a:gd name="connsiteX56" fmla="*/ 459311 w 484008"/>
              <a:gd name="connsiteY56" fmla="*/ 441610 h 605592"/>
              <a:gd name="connsiteX57" fmla="*/ 459311 w 484008"/>
              <a:gd name="connsiteY57" fmla="*/ 71840 h 605592"/>
              <a:gd name="connsiteX58" fmla="*/ 414280 w 484008"/>
              <a:gd name="connsiteY58" fmla="*/ 24750 h 605592"/>
              <a:gd name="connsiteX59" fmla="*/ 414280 w 484008"/>
              <a:gd name="connsiteY59" fmla="*/ 50520 h 605592"/>
              <a:gd name="connsiteX60" fmla="*/ 427186 w 484008"/>
              <a:gd name="connsiteY60" fmla="*/ 72397 h 605592"/>
              <a:gd name="connsiteX61" fmla="*/ 401932 w 484008"/>
              <a:gd name="connsiteY61" fmla="*/ 97610 h 605592"/>
              <a:gd name="connsiteX62" fmla="*/ 376678 w 484008"/>
              <a:gd name="connsiteY62" fmla="*/ 72397 h 605592"/>
              <a:gd name="connsiteX63" fmla="*/ 389583 w 484008"/>
              <a:gd name="connsiteY63" fmla="*/ 50520 h 605592"/>
              <a:gd name="connsiteX64" fmla="*/ 389583 w 484008"/>
              <a:gd name="connsiteY64" fmla="*/ 24750 h 605592"/>
              <a:gd name="connsiteX65" fmla="*/ 307693 w 484008"/>
              <a:gd name="connsiteY65" fmla="*/ 24750 h 605592"/>
              <a:gd name="connsiteX66" fmla="*/ 307693 w 484008"/>
              <a:gd name="connsiteY66" fmla="*/ 50520 h 605592"/>
              <a:gd name="connsiteX67" fmla="*/ 320599 w 484008"/>
              <a:gd name="connsiteY67" fmla="*/ 72397 h 605592"/>
              <a:gd name="connsiteX68" fmla="*/ 295344 w 484008"/>
              <a:gd name="connsiteY68" fmla="*/ 97610 h 605592"/>
              <a:gd name="connsiteX69" fmla="*/ 270090 w 484008"/>
              <a:gd name="connsiteY69" fmla="*/ 72397 h 605592"/>
              <a:gd name="connsiteX70" fmla="*/ 282903 w 484008"/>
              <a:gd name="connsiteY70" fmla="*/ 50520 h 605592"/>
              <a:gd name="connsiteX71" fmla="*/ 282903 w 484008"/>
              <a:gd name="connsiteY71" fmla="*/ 24750 h 605592"/>
              <a:gd name="connsiteX72" fmla="*/ 242050 w 484008"/>
              <a:gd name="connsiteY72" fmla="*/ 24750 h 605592"/>
              <a:gd name="connsiteX73" fmla="*/ 201105 w 484008"/>
              <a:gd name="connsiteY73" fmla="*/ 24750 h 605592"/>
              <a:gd name="connsiteX74" fmla="*/ 201105 w 484008"/>
              <a:gd name="connsiteY74" fmla="*/ 50520 h 605592"/>
              <a:gd name="connsiteX75" fmla="*/ 213918 w 484008"/>
              <a:gd name="connsiteY75" fmla="*/ 72397 h 605592"/>
              <a:gd name="connsiteX76" fmla="*/ 188757 w 484008"/>
              <a:gd name="connsiteY76" fmla="*/ 97610 h 605592"/>
              <a:gd name="connsiteX77" fmla="*/ 163502 w 484008"/>
              <a:gd name="connsiteY77" fmla="*/ 72397 h 605592"/>
              <a:gd name="connsiteX78" fmla="*/ 176315 w 484008"/>
              <a:gd name="connsiteY78" fmla="*/ 50520 h 605592"/>
              <a:gd name="connsiteX79" fmla="*/ 176315 w 484008"/>
              <a:gd name="connsiteY79" fmla="*/ 24750 h 605592"/>
              <a:gd name="connsiteX80" fmla="*/ 94518 w 484008"/>
              <a:gd name="connsiteY80" fmla="*/ 24750 h 605592"/>
              <a:gd name="connsiteX81" fmla="*/ 94518 w 484008"/>
              <a:gd name="connsiteY81" fmla="*/ 50520 h 605592"/>
              <a:gd name="connsiteX82" fmla="*/ 107330 w 484008"/>
              <a:gd name="connsiteY82" fmla="*/ 72397 h 605592"/>
              <a:gd name="connsiteX83" fmla="*/ 82076 w 484008"/>
              <a:gd name="connsiteY83" fmla="*/ 97610 h 605592"/>
              <a:gd name="connsiteX84" fmla="*/ 56822 w 484008"/>
              <a:gd name="connsiteY84" fmla="*/ 72397 h 605592"/>
              <a:gd name="connsiteX85" fmla="*/ 69728 w 484008"/>
              <a:gd name="connsiteY85" fmla="*/ 50520 h 605592"/>
              <a:gd name="connsiteX86" fmla="*/ 71956 w 484008"/>
              <a:gd name="connsiteY86" fmla="*/ 0 h 605592"/>
              <a:gd name="connsiteX87" fmla="*/ 242050 w 484008"/>
              <a:gd name="connsiteY87" fmla="*/ 0 h 605592"/>
              <a:gd name="connsiteX88" fmla="*/ 412052 w 484008"/>
              <a:gd name="connsiteY88" fmla="*/ 0 h 605592"/>
              <a:gd name="connsiteX89" fmla="*/ 484008 w 484008"/>
              <a:gd name="connsiteY89" fmla="*/ 71840 h 605592"/>
              <a:gd name="connsiteX90" fmla="*/ 484008 w 484008"/>
              <a:gd name="connsiteY90" fmla="*/ 441610 h 605592"/>
              <a:gd name="connsiteX91" fmla="*/ 459311 w 484008"/>
              <a:gd name="connsiteY91" fmla="*/ 466268 h 605592"/>
              <a:gd name="connsiteX92" fmla="*/ 344553 w 484008"/>
              <a:gd name="connsiteY92" fmla="*/ 580935 h 605592"/>
              <a:gd name="connsiteX93" fmla="*/ 319763 w 484008"/>
              <a:gd name="connsiteY93" fmla="*/ 605592 h 605592"/>
              <a:gd name="connsiteX94" fmla="*/ 242050 w 484008"/>
              <a:gd name="connsiteY94" fmla="*/ 605592 h 605592"/>
              <a:gd name="connsiteX95" fmla="*/ 71956 w 484008"/>
              <a:gd name="connsiteY95" fmla="*/ 605592 h 605592"/>
              <a:gd name="connsiteX96" fmla="*/ 0 w 484008"/>
              <a:gd name="connsiteY96" fmla="*/ 533752 h 605592"/>
              <a:gd name="connsiteX97" fmla="*/ 0 w 484008"/>
              <a:gd name="connsiteY97" fmla="*/ 71840 h 605592"/>
              <a:gd name="connsiteX98" fmla="*/ 71956 w 484008"/>
              <a:gd name="connsiteY98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84008" h="605592">
                <a:moveTo>
                  <a:pt x="122036" y="421991"/>
                </a:moveTo>
                <a:cubicBezTo>
                  <a:pt x="128338" y="422628"/>
                  <a:pt x="134396" y="425663"/>
                  <a:pt x="138713" y="430946"/>
                </a:cubicBezTo>
                <a:lnTo>
                  <a:pt x="155703" y="451799"/>
                </a:lnTo>
                <a:lnTo>
                  <a:pt x="172692" y="430946"/>
                </a:lnTo>
                <a:cubicBezTo>
                  <a:pt x="181327" y="420381"/>
                  <a:pt x="196924" y="418805"/>
                  <a:pt x="207508" y="427424"/>
                </a:cubicBezTo>
                <a:cubicBezTo>
                  <a:pt x="218092" y="436044"/>
                  <a:pt x="219670" y="451614"/>
                  <a:pt x="211036" y="462180"/>
                </a:cubicBezTo>
                <a:lnTo>
                  <a:pt x="187640" y="490911"/>
                </a:lnTo>
                <a:lnTo>
                  <a:pt x="211036" y="519549"/>
                </a:lnTo>
                <a:cubicBezTo>
                  <a:pt x="219670" y="530115"/>
                  <a:pt x="218092" y="545685"/>
                  <a:pt x="207508" y="554304"/>
                </a:cubicBezTo>
                <a:cubicBezTo>
                  <a:pt x="202866" y="558011"/>
                  <a:pt x="197388" y="559865"/>
                  <a:pt x="191911" y="559865"/>
                </a:cubicBezTo>
                <a:cubicBezTo>
                  <a:pt x="184669" y="559865"/>
                  <a:pt x="177520" y="556807"/>
                  <a:pt x="172692" y="550782"/>
                </a:cubicBezTo>
                <a:lnTo>
                  <a:pt x="155703" y="530022"/>
                </a:lnTo>
                <a:lnTo>
                  <a:pt x="138713" y="550782"/>
                </a:lnTo>
                <a:cubicBezTo>
                  <a:pt x="133792" y="556714"/>
                  <a:pt x="126736" y="559865"/>
                  <a:pt x="119495" y="559865"/>
                </a:cubicBezTo>
                <a:cubicBezTo>
                  <a:pt x="114017" y="559865"/>
                  <a:pt x="108539" y="558011"/>
                  <a:pt x="103897" y="554304"/>
                </a:cubicBezTo>
                <a:cubicBezTo>
                  <a:pt x="93313" y="545685"/>
                  <a:pt x="91735" y="530115"/>
                  <a:pt x="100369" y="519549"/>
                </a:cubicBezTo>
                <a:lnTo>
                  <a:pt x="123765" y="490911"/>
                </a:lnTo>
                <a:lnTo>
                  <a:pt x="100369" y="462180"/>
                </a:lnTo>
                <a:cubicBezTo>
                  <a:pt x="91735" y="451614"/>
                  <a:pt x="93313" y="436044"/>
                  <a:pt x="103897" y="427424"/>
                </a:cubicBezTo>
                <a:cubicBezTo>
                  <a:pt x="109189" y="423115"/>
                  <a:pt x="115734" y="421354"/>
                  <a:pt x="122036" y="421991"/>
                </a:cubicBezTo>
                <a:close/>
                <a:moveTo>
                  <a:pt x="127499" y="326647"/>
                </a:moveTo>
                <a:lnTo>
                  <a:pt x="356580" y="326647"/>
                </a:lnTo>
                <a:cubicBezTo>
                  <a:pt x="365030" y="326647"/>
                  <a:pt x="371809" y="333519"/>
                  <a:pt x="371809" y="341971"/>
                </a:cubicBezTo>
                <a:cubicBezTo>
                  <a:pt x="371809" y="350422"/>
                  <a:pt x="365030" y="357202"/>
                  <a:pt x="356580" y="357202"/>
                </a:cubicBezTo>
                <a:lnTo>
                  <a:pt x="127499" y="357202"/>
                </a:lnTo>
                <a:cubicBezTo>
                  <a:pt x="119142" y="357202"/>
                  <a:pt x="112270" y="350422"/>
                  <a:pt x="112270" y="341971"/>
                </a:cubicBezTo>
                <a:cubicBezTo>
                  <a:pt x="112270" y="333519"/>
                  <a:pt x="119142" y="326647"/>
                  <a:pt x="127499" y="326647"/>
                </a:cubicBezTo>
                <a:close/>
                <a:moveTo>
                  <a:pt x="127499" y="267090"/>
                </a:moveTo>
                <a:lnTo>
                  <a:pt x="356580" y="267090"/>
                </a:lnTo>
                <a:cubicBezTo>
                  <a:pt x="365030" y="267090"/>
                  <a:pt x="371809" y="273854"/>
                  <a:pt x="371809" y="282286"/>
                </a:cubicBezTo>
                <a:cubicBezTo>
                  <a:pt x="371809" y="290717"/>
                  <a:pt x="365030" y="297574"/>
                  <a:pt x="356580" y="297574"/>
                </a:cubicBezTo>
                <a:lnTo>
                  <a:pt x="127499" y="297574"/>
                </a:lnTo>
                <a:cubicBezTo>
                  <a:pt x="119142" y="297574"/>
                  <a:pt x="112270" y="290717"/>
                  <a:pt x="112270" y="282286"/>
                </a:cubicBezTo>
                <a:cubicBezTo>
                  <a:pt x="112270" y="273854"/>
                  <a:pt x="119142" y="267090"/>
                  <a:pt x="127499" y="267090"/>
                </a:cubicBezTo>
                <a:close/>
                <a:moveTo>
                  <a:pt x="127499" y="207392"/>
                </a:moveTo>
                <a:lnTo>
                  <a:pt x="356580" y="207392"/>
                </a:lnTo>
                <a:cubicBezTo>
                  <a:pt x="365030" y="207392"/>
                  <a:pt x="371809" y="214249"/>
                  <a:pt x="371809" y="222680"/>
                </a:cubicBezTo>
                <a:cubicBezTo>
                  <a:pt x="371809" y="231112"/>
                  <a:pt x="365030" y="237876"/>
                  <a:pt x="356580" y="237876"/>
                </a:cubicBezTo>
                <a:lnTo>
                  <a:pt x="127499" y="237876"/>
                </a:lnTo>
                <a:cubicBezTo>
                  <a:pt x="119142" y="237876"/>
                  <a:pt x="112270" y="231112"/>
                  <a:pt x="112270" y="222680"/>
                </a:cubicBezTo>
                <a:cubicBezTo>
                  <a:pt x="112270" y="214249"/>
                  <a:pt x="119142" y="207392"/>
                  <a:pt x="127499" y="207392"/>
                </a:cubicBezTo>
                <a:close/>
                <a:moveTo>
                  <a:pt x="127499" y="147764"/>
                </a:moveTo>
                <a:lnTo>
                  <a:pt x="356580" y="147764"/>
                </a:lnTo>
                <a:cubicBezTo>
                  <a:pt x="365030" y="147764"/>
                  <a:pt x="371809" y="154528"/>
                  <a:pt x="371809" y="162960"/>
                </a:cubicBezTo>
                <a:cubicBezTo>
                  <a:pt x="371809" y="171391"/>
                  <a:pt x="365030" y="178248"/>
                  <a:pt x="356580" y="178248"/>
                </a:cubicBezTo>
                <a:lnTo>
                  <a:pt x="127499" y="178248"/>
                </a:lnTo>
                <a:cubicBezTo>
                  <a:pt x="119142" y="178248"/>
                  <a:pt x="112270" y="171391"/>
                  <a:pt x="112270" y="162960"/>
                </a:cubicBezTo>
                <a:cubicBezTo>
                  <a:pt x="112270" y="154528"/>
                  <a:pt x="119142" y="147764"/>
                  <a:pt x="127499" y="147764"/>
                </a:cubicBezTo>
                <a:close/>
                <a:moveTo>
                  <a:pt x="69728" y="24750"/>
                </a:moveTo>
                <a:cubicBezTo>
                  <a:pt x="44752" y="25955"/>
                  <a:pt x="24790" y="46627"/>
                  <a:pt x="24790" y="71840"/>
                </a:cubicBezTo>
                <a:lnTo>
                  <a:pt x="24790" y="533752"/>
                </a:lnTo>
                <a:cubicBezTo>
                  <a:pt x="24790" y="559707"/>
                  <a:pt x="45959" y="580935"/>
                  <a:pt x="71956" y="580935"/>
                </a:cubicBezTo>
                <a:lnTo>
                  <a:pt x="242050" y="580935"/>
                </a:lnTo>
                <a:lnTo>
                  <a:pt x="319763" y="580935"/>
                </a:lnTo>
                <a:lnTo>
                  <a:pt x="319763" y="495375"/>
                </a:lnTo>
                <a:cubicBezTo>
                  <a:pt x="319763" y="465619"/>
                  <a:pt x="344181" y="441610"/>
                  <a:pt x="374171" y="441610"/>
                </a:cubicBezTo>
                <a:lnTo>
                  <a:pt x="459311" y="441610"/>
                </a:lnTo>
                <a:lnTo>
                  <a:pt x="459311" y="71840"/>
                </a:lnTo>
                <a:cubicBezTo>
                  <a:pt x="459311" y="46627"/>
                  <a:pt x="439349" y="25955"/>
                  <a:pt x="414280" y="24750"/>
                </a:cubicBezTo>
                <a:lnTo>
                  <a:pt x="414280" y="50520"/>
                </a:lnTo>
                <a:cubicBezTo>
                  <a:pt x="421987" y="54784"/>
                  <a:pt x="427186" y="63034"/>
                  <a:pt x="427186" y="72397"/>
                </a:cubicBezTo>
                <a:cubicBezTo>
                  <a:pt x="427186" y="86394"/>
                  <a:pt x="415859" y="97610"/>
                  <a:pt x="401932" y="97610"/>
                </a:cubicBezTo>
                <a:cubicBezTo>
                  <a:pt x="388005" y="97610"/>
                  <a:pt x="376678" y="86394"/>
                  <a:pt x="376678" y="72397"/>
                </a:cubicBezTo>
                <a:cubicBezTo>
                  <a:pt x="376678" y="63034"/>
                  <a:pt x="381877" y="54784"/>
                  <a:pt x="389583" y="50520"/>
                </a:cubicBezTo>
                <a:lnTo>
                  <a:pt x="389583" y="24750"/>
                </a:lnTo>
                <a:lnTo>
                  <a:pt x="307693" y="24750"/>
                </a:lnTo>
                <a:lnTo>
                  <a:pt x="307693" y="50520"/>
                </a:lnTo>
                <a:cubicBezTo>
                  <a:pt x="315399" y="54784"/>
                  <a:pt x="320599" y="63034"/>
                  <a:pt x="320599" y="72397"/>
                </a:cubicBezTo>
                <a:cubicBezTo>
                  <a:pt x="320599" y="86394"/>
                  <a:pt x="309271" y="97610"/>
                  <a:pt x="295344" y="97610"/>
                </a:cubicBezTo>
                <a:cubicBezTo>
                  <a:pt x="281417" y="97610"/>
                  <a:pt x="270090" y="86394"/>
                  <a:pt x="270090" y="72397"/>
                </a:cubicBezTo>
                <a:cubicBezTo>
                  <a:pt x="270090" y="63034"/>
                  <a:pt x="275289" y="54784"/>
                  <a:pt x="282903" y="50520"/>
                </a:cubicBezTo>
                <a:lnTo>
                  <a:pt x="282903" y="24750"/>
                </a:lnTo>
                <a:lnTo>
                  <a:pt x="242050" y="24750"/>
                </a:lnTo>
                <a:lnTo>
                  <a:pt x="201105" y="24750"/>
                </a:lnTo>
                <a:lnTo>
                  <a:pt x="201105" y="50520"/>
                </a:lnTo>
                <a:cubicBezTo>
                  <a:pt x="208812" y="54784"/>
                  <a:pt x="213918" y="63034"/>
                  <a:pt x="213918" y="72397"/>
                </a:cubicBezTo>
                <a:cubicBezTo>
                  <a:pt x="213918" y="86394"/>
                  <a:pt x="202684" y="97610"/>
                  <a:pt x="188757" y="97610"/>
                </a:cubicBezTo>
                <a:cubicBezTo>
                  <a:pt x="174737" y="97610"/>
                  <a:pt x="163502" y="86394"/>
                  <a:pt x="163502" y="72397"/>
                </a:cubicBezTo>
                <a:cubicBezTo>
                  <a:pt x="163502" y="63034"/>
                  <a:pt x="168702" y="54784"/>
                  <a:pt x="176315" y="50520"/>
                </a:cubicBezTo>
                <a:lnTo>
                  <a:pt x="176315" y="24750"/>
                </a:lnTo>
                <a:lnTo>
                  <a:pt x="94518" y="24750"/>
                </a:lnTo>
                <a:lnTo>
                  <a:pt x="94518" y="50520"/>
                </a:lnTo>
                <a:cubicBezTo>
                  <a:pt x="102131" y="54784"/>
                  <a:pt x="107330" y="63034"/>
                  <a:pt x="107330" y="72397"/>
                </a:cubicBezTo>
                <a:cubicBezTo>
                  <a:pt x="107330" y="86394"/>
                  <a:pt x="96003" y="97610"/>
                  <a:pt x="82076" y="97610"/>
                </a:cubicBezTo>
                <a:cubicBezTo>
                  <a:pt x="68149" y="97610"/>
                  <a:pt x="56822" y="86394"/>
                  <a:pt x="56822" y="72397"/>
                </a:cubicBezTo>
                <a:cubicBezTo>
                  <a:pt x="56822" y="63034"/>
                  <a:pt x="62021" y="54784"/>
                  <a:pt x="69728" y="50520"/>
                </a:cubicBezTo>
                <a:close/>
                <a:moveTo>
                  <a:pt x="71956" y="0"/>
                </a:moveTo>
                <a:lnTo>
                  <a:pt x="242050" y="0"/>
                </a:lnTo>
                <a:lnTo>
                  <a:pt x="412052" y="0"/>
                </a:lnTo>
                <a:cubicBezTo>
                  <a:pt x="451790" y="0"/>
                  <a:pt x="484008" y="32166"/>
                  <a:pt x="484008" y="71840"/>
                </a:cubicBezTo>
                <a:lnTo>
                  <a:pt x="484008" y="441610"/>
                </a:lnTo>
                <a:lnTo>
                  <a:pt x="459311" y="466268"/>
                </a:lnTo>
                <a:lnTo>
                  <a:pt x="344553" y="580935"/>
                </a:lnTo>
                <a:lnTo>
                  <a:pt x="319763" y="605592"/>
                </a:lnTo>
                <a:lnTo>
                  <a:pt x="242050" y="605592"/>
                </a:lnTo>
                <a:lnTo>
                  <a:pt x="71956" y="605592"/>
                </a:lnTo>
                <a:cubicBezTo>
                  <a:pt x="32218" y="605592"/>
                  <a:pt x="0" y="573426"/>
                  <a:pt x="0" y="533752"/>
                </a:cubicBezTo>
                <a:lnTo>
                  <a:pt x="0" y="71840"/>
                </a:lnTo>
                <a:cubicBezTo>
                  <a:pt x="0" y="32166"/>
                  <a:pt x="32218" y="0"/>
                  <a:pt x="719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7" name="淘宝-想搞设计PPT(倒卖必究)-27"/>
          <p:cNvSpPr>
            <a:spLocks noChangeAspect="1"/>
          </p:cNvSpPr>
          <p:nvPr/>
        </p:nvSpPr>
        <p:spPr>
          <a:xfrm>
            <a:off x="6616003" y="2244890"/>
            <a:ext cx="481300" cy="500037"/>
          </a:xfrm>
          <a:custGeom>
            <a:avLst/>
            <a:gdLst>
              <a:gd name="connsiteX0" fmla="*/ 180793 w 542587"/>
              <a:gd name="connsiteY0" fmla="*/ 292831 h 563710"/>
              <a:gd name="connsiteX1" fmla="*/ 363036 w 542587"/>
              <a:gd name="connsiteY1" fmla="*/ 292831 h 563710"/>
              <a:gd name="connsiteX2" fmla="*/ 363036 w 542587"/>
              <a:gd name="connsiteY2" fmla="*/ 339220 h 563710"/>
              <a:gd name="connsiteX3" fmla="*/ 180793 w 542587"/>
              <a:gd name="connsiteY3" fmla="*/ 339220 h 563710"/>
              <a:gd name="connsiteX4" fmla="*/ 271269 w 542587"/>
              <a:gd name="connsiteY4" fmla="*/ 172837 h 563710"/>
              <a:gd name="connsiteX5" fmla="*/ 127925 w 542587"/>
              <a:gd name="connsiteY5" fmla="*/ 316026 h 563710"/>
              <a:gd name="connsiteX6" fmla="*/ 271269 w 542587"/>
              <a:gd name="connsiteY6" fmla="*/ 459214 h 563710"/>
              <a:gd name="connsiteX7" fmla="*/ 415904 w 542587"/>
              <a:gd name="connsiteY7" fmla="*/ 316026 h 563710"/>
              <a:gd name="connsiteX8" fmla="*/ 271269 w 542587"/>
              <a:gd name="connsiteY8" fmla="*/ 172837 h 563710"/>
              <a:gd name="connsiteX9" fmla="*/ 271269 w 542587"/>
              <a:gd name="connsiteY9" fmla="*/ 147037 h 563710"/>
              <a:gd name="connsiteX10" fmla="*/ 441732 w 542587"/>
              <a:gd name="connsiteY10" fmla="*/ 316026 h 563710"/>
              <a:gd name="connsiteX11" fmla="*/ 271269 w 542587"/>
              <a:gd name="connsiteY11" fmla="*/ 485014 h 563710"/>
              <a:gd name="connsiteX12" fmla="*/ 102097 w 542587"/>
              <a:gd name="connsiteY12" fmla="*/ 316026 h 563710"/>
              <a:gd name="connsiteX13" fmla="*/ 271269 w 542587"/>
              <a:gd name="connsiteY13" fmla="*/ 147037 h 563710"/>
              <a:gd name="connsiteX14" fmla="*/ 25837 w 542587"/>
              <a:gd name="connsiteY14" fmla="*/ 86427 h 563710"/>
              <a:gd name="connsiteX15" fmla="*/ 25837 w 542587"/>
              <a:gd name="connsiteY15" fmla="*/ 515982 h 563710"/>
              <a:gd name="connsiteX16" fmla="*/ 47799 w 542587"/>
              <a:gd name="connsiteY16" fmla="*/ 537911 h 563710"/>
              <a:gd name="connsiteX17" fmla="*/ 431486 w 542587"/>
              <a:gd name="connsiteY17" fmla="*/ 537911 h 563710"/>
              <a:gd name="connsiteX18" fmla="*/ 436653 w 542587"/>
              <a:gd name="connsiteY18" fmla="*/ 532751 h 563710"/>
              <a:gd name="connsiteX19" fmla="*/ 436653 w 542587"/>
              <a:gd name="connsiteY19" fmla="*/ 491473 h 563710"/>
              <a:gd name="connsiteX20" fmla="*/ 471534 w 542587"/>
              <a:gd name="connsiteY20" fmla="*/ 456644 h 563710"/>
              <a:gd name="connsiteX21" fmla="*/ 511582 w 542587"/>
              <a:gd name="connsiteY21" fmla="*/ 456644 h 563710"/>
              <a:gd name="connsiteX22" fmla="*/ 516750 w 542587"/>
              <a:gd name="connsiteY22" fmla="*/ 451484 h 563710"/>
              <a:gd name="connsiteX23" fmla="*/ 516750 w 542587"/>
              <a:gd name="connsiteY23" fmla="*/ 86427 h 563710"/>
              <a:gd name="connsiteX24" fmla="*/ 82680 w 542587"/>
              <a:gd name="connsiteY24" fmla="*/ 0 h 563710"/>
              <a:gd name="connsiteX25" fmla="*/ 99474 w 542587"/>
              <a:gd name="connsiteY25" fmla="*/ 16769 h 563710"/>
              <a:gd name="connsiteX26" fmla="*/ 98182 w 542587"/>
              <a:gd name="connsiteY26" fmla="*/ 21929 h 563710"/>
              <a:gd name="connsiteX27" fmla="*/ 161484 w 542587"/>
              <a:gd name="connsiteY27" fmla="*/ 21929 h 563710"/>
              <a:gd name="connsiteX28" fmla="*/ 160192 w 542587"/>
              <a:gd name="connsiteY28" fmla="*/ 16769 h 563710"/>
              <a:gd name="connsiteX29" fmla="*/ 176987 w 542587"/>
              <a:gd name="connsiteY29" fmla="*/ 0 h 563710"/>
              <a:gd name="connsiteX30" fmla="*/ 193781 w 542587"/>
              <a:gd name="connsiteY30" fmla="*/ 16769 h 563710"/>
              <a:gd name="connsiteX31" fmla="*/ 192489 w 542587"/>
              <a:gd name="connsiteY31" fmla="*/ 21929 h 563710"/>
              <a:gd name="connsiteX32" fmla="*/ 255791 w 542587"/>
              <a:gd name="connsiteY32" fmla="*/ 21929 h 563710"/>
              <a:gd name="connsiteX33" fmla="*/ 255791 w 542587"/>
              <a:gd name="connsiteY33" fmla="*/ 16769 h 563710"/>
              <a:gd name="connsiteX34" fmla="*/ 271294 w 542587"/>
              <a:gd name="connsiteY34" fmla="*/ 0 h 563710"/>
              <a:gd name="connsiteX35" fmla="*/ 288088 w 542587"/>
              <a:gd name="connsiteY35" fmla="*/ 16769 h 563710"/>
              <a:gd name="connsiteX36" fmla="*/ 286796 w 542587"/>
              <a:gd name="connsiteY36" fmla="*/ 21929 h 563710"/>
              <a:gd name="connsiteX37" fmla="*/ 350098 w 542587"/>
              <a:gd name="connsiteY37" fmla="*/ 21929 h 563710"/>
              <a:gd name="connsiteX38" fmla="*/ 350098 w 542587"/>
              <a:gd name="connsiteY38" fmla="*/ 16769 h 563710"/>
              <a:gd name="connsiteX39" fmla="*/ 365600 w 542587"/>
              <a:gd name="connsiteY39" fmla="*/ 0 h 563710"/>
              <a:gd name="connsiteX40" fmla="*/ 382395 w 542587"/>
              <a:gd name="connsiteY40" fmla="*/ 16769 h 563710"/>
              <a:gd name="connsiteX41" fmla="*/ 382395 w 542587"/>
              <a:gd name="connsiteY41" fmla="*/ 21929 h 563710"/>
              <a:gd name="connsiteX42" fmla="*/ 445696 w 542587"/>
              <a:gd name="connsiteY42" fmla="*/ 21929 h 563710"/>
              <a:gd name="connsiteX43" fmla="*/ 444405 w 542587"/>
              <a:gd name="connsiteY43" fmla="*/ 16769 h 563710"/>
              <a:gd name="connsiteX44" fmla="*/ 461199 w 542587"/>
              <a:gd name="connsiteY44" fmla="*/ 0 h 563710"/>
              <a:gd name="connsiteX45" fmla="*/ 476701 w 542587"/>
              <a:gd name="connsiteY45" fmla="*/ 16769 h 563710"/>
              <a:gd name="connsiteX46" fmla="*/ 476701 w 542587"/>
              <a:gd name="connsiteY46" fmla="*/ 21929 h 563710"/>
              <a:gd name="connsiteX47" fmla="*/ 496080 w 542587"/>
              <a:gd name="connsiteY47" fmla="*/ 21929 h 563710"/>
              <a:gd name="connsiteX48" fmla="*/ 542587 w 542587"/>
              <a:gd name="connsiteY48" fmla="*/ 68368 h 563710"/>
              <a:gd name="connsiteX49" fmla="*/ 542587 w 542587"/>
              <a:gd name="connsiteY49" fmla="*/ 463094 h 563710"/>
              <a:gd name="connsiteX50" fmla="*/ 441821 w 542587"/>
              <a:gd name="connsiteY50" fmla="*/ 563710 h 563710"/>
              <a:gd name="connsiteX51" fmla="*/ 47799 w 542587"/>
              <a:gd name="connsiteY51" fmla="*/ 563710 h 563710"/>
              <a:gd name="connsiteX52" fmla="*/ 0 w 542587"/>
              <a:gd name="connsiteY52" fmla="*/ 515982 h 563710"/>
              <a:gd name="connsiteX53" fmla="*/ 0 w 542587"/>
              <a:gd name="connsiteY53" fmla="*/ 68368 h 563710"/>
              <a:gd name="connsiteX54" fmla="*/ 47799 w 542587"/>
              <a:gd name="connsiteY54" fmla="*/ 21929 h 563710"/>
              <a:gd name="connsiteX55" fmla="*/ 67177 w 542587"/>
              <a:gd name="connsiteY55" fmla="*/ 21929 h 563710"/>
              <a:gd name="connsiteX56" fmla="*/ 65886 w 542587"/>
              <a:gd name="connsiteY56" fmla="*/ 16769 h 563710"/>
              <a:gd name="connsiteX57" fmla="*/ 82680 w 542587"/>
              <a:gd name="connsiteY57" fmla="*/ 0 h 56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2587" h="563710">
                <a:moveTo>
                  <a:pt x="180793" y="292831"/>
                </a:moveTo>
                <a:lnTo>
                  <a:pt x="363036" y="292831"/>
                </a:lnTo>
                <a:lnTo>
                  <a:pt x="363036" y="339220"/>
                </a:lnTo>
                <a:lnTo>
                  <a:pt x="180793" y="339220"/>
                </a:lnTo>
                <a:close/>
                <a:moveTo>
                  <a:pt x="271269" y="172837"/>
                </a:moveTo>
                <a:cubicBezTo>
                  <a:pt x="192494" y="172837"/>
                  <a:pt x="127925" y="237336"/>
                  <a:pt x="127925" y="316026"/>
                </a:cubicBezTo>
                <a:cubicBezTo>
                  <a:pt x="127925" y="394715"/>
                  <a:pt x="192494" y="459214"/>
                  <a:pt x="271269" y="459214"/>
                </a:cubicBezTo>
                <a:cubicBezTo>
                  <a:pt x="351335" y="459214"/>
                  <a:pt x="415904" y="394715"/>
                  <a:pt x="415904" y="316026"/>
                </a:cubicBezTo>
                <a:cubicBezTo>
                  <a:pt x="415904" y="237336"/>
                  <a:pt x="351335" y="172837"/>
                  <a:pt x="271269" y="172837"/>
                </a:cubicBezTo>
                <a:close/>
                <a:moveTo>
                  <a:pt x="271269" y="147037"/>
                </a:moveTo>
                <a:cubicBezTo>
                  <a:pt x="365540" y="147037"/>
                  <a:pt x="441732" y="223146"/>
                  <a:pt x="441732" y="316026"/>
                </a:cubicBezTo>
                <a:cubicBezTo>
                  <a:pt x="441732" y="408905"/>
                  <a:pt x="365540" y="485014"/>
                  <a:pt x="271269" y="485014"/>
                </a:cubicBezTo>
                <a:cubicBezTo>
                  <a:pt x="178289" y="485014"/>
                  <a:pt x="102097" y="408905"/>
                  <a:pt x="102097" y="316026"/>
                </a:cubicBezTo>
                <a:cubicBezTo>
                  <a:pt x="102097" y="223146"/>
                  <a:pt x="178289" y="147037"/>
                  <a:pt x="271269" y="147037"/>
                </a:cubicBezTo>
                <a:close/>
                <a:moveTo>
                  <a:pt x="25837" y="86427"/>
                </a:moveTo>
                <a:lnTo>
                  <a:pt x="25837" y="515982"/>
                </a:lnTo>
                <a:cubicBezTo>
                  <a:pt x="25837" y="527591"/>
                  <a:pt x="36172" y="537911"/>
                  <a:pt x="47799" y="537911"/>
                </a:cubicBezTo>
                <a:lnTo>
                  <a:pt x="431486" y="537911"/>
                </a:lnTo>
                <a:lnTo>
                  <a:pt x="436653" y="532751"/>
                </a:lnTo>
                <a:lnTo>
                  <a:pt x="436653" y="491473"/>
                </a:lnTo>
                <a:cubicBezTo>
                  <a:pt x="436653" y="472123"/>
                  <a:pt x="452156" y="456644"/>
                  <a:pt x="471534" y="456644"/>
                </a:cubicBezTo>
                <a:lnTo>
                  <a:pt x="511582" y="456644"/>
                </a:lnTo>
                <a:lnTo>
                  <a:pt x="516750" y="451484"/>
                </a:lnTo>
                <a:lnTo>
                  <a:pt x="516750" y="86427"/>
                </a:lnTo>
                <a:close/>
                <a:moveTo>
                  <a:pt x="82680" y="0"/>
                </a:moveTo>
                <a:cubicBezTo>
                  <a:pt x="91723" y="0"/>
                  <a:pt x="99474" y="7740"/>
                  <a:pt x="99474" y="16769"/>
                </a:cubicBezTo>
                <a:cubicBezTo>
                  <a:pt x="99474" y="18059"/>
                  <a:pt x="98182" y="19349"/>
                  <a:pt x="98182" y="21929"/>
                </a:cubicBezTo>
                <a:lnTo>
                  <a:pt x="161484" y="21929"/>
                </a:lnTo>
                <a:cubicBezTo>
                  <a:pt x="161484" y="19349"/>
                  <a:pt x="160192" y="18059"/>
                  <a:pt x="160192" y="16769"/>
                </a:cubicBezTo>
                <a:cubicBezTo>
                  <a:pt x="160192" y="7740"/>
                  <a:pt x="167944" y="0"/>
                  <a:pt x="176987" y="0"/>
                </a:cubicBezTo>
                <a:cubicBezTo>
                  <a:pt x="186030" y="0"/>
                  <a:pt x="193781" y="7740"/>
                  <a:pt x="193781" y="16769"/>
                </a:cubicBezTo>
                <a:cubicBezTo>
                  <a:pt x="193781" y="18059"/>
                  <a:pt x="193781" y="19349"/>
                  <a:pt x="192489" y="21929"/>
                </a:cubicBezTo>
                <a:lnTo>
                  <a:pt x="255791" y="21929"/>
                </a:lnTo>
                <a:cubicBezTo>
                  <a:pt x="255791" y="19349"/>
                  <a:pt x="255791" y="18059"/>
                  <a:pt x="255791" y="16769"/>
                </a:cubicBezTo>
                <a:cubicBezTo>
                  <a:pt x="255791" y="7740"/>
                  <a:pt x="262250" y="0"/>
                  <a:pt x="271294" y="0"/>
                </a:cubicBezTo>
                <a:cubicBezTo>
                  <a:pt x="280337" y="0"/>
                  <a:pt x="288088" y="7740"/>
                  <a:pt x="288088" y="16769"/>
                </a:cubicBezTo>
                <a:cubicBezTo>
                  <a:pt x="288088" y="18059"/>
                  <a:pt x="288088" y="19349"/>
                  <a:pt x="286796" y="21929"/>
                </a:cubicBezTo>
                <a:lnTo>
                  <a:pt x="350098" y="21929"/>
                </a:lnTo>
                <a:cubicBezTo>
                  <a:pt x="350098" y="19349"/>
                  <a:pt x="350098" y="18059"/>
                  <a:pt x="350098" y="16769"/>
                </a:cubicBezTo>
                <a:cubicBezTo>
                  <a:pt x="350098" y="7740"/>
                  <a:pt x="356557" y="0"/>
                  <a:pt x="365600" y="0"/>
                </a:cubicBezTo>
                <a:cubicBezTo>
                  <a:pt x="375935" y="0"/>
                  <a:pt x="382395" y="7740"/>
                  <a:pt x="382395" y="16769"/>
                </a:cubicBezTo>
                <a:cubicBezTo>
                  <a:pt x="382395" y="18059"/>
                  <a:pt x="382395" y="19349"/>
                  <a:pt x="382395" y="21929"/>
                </a:cubicBezTo>
                <a:lnTo>
                  <a:pt x="445696" y="21929"/>
                </a:lnTo>
                <a:cubicBezTo>
                  <a:pt x="444405" y="19349"/>
                  <a:pt x="444405" y="18059"/>
                  <a:pt x="444405" y="16769"/>
                </a:cubicBezTo>
                <a:cubicBezTo>
                  <a:pt x="444405" y="7740"/>
                  <a:pt x="452156" y="0"/>
                  <a:pt x="461199" y="0"/>
                </a:cubicBezTo>
                <a:cubicBezTo>
                  <a:pt x="470242" y="0"/>
                  <a:pt x="476701" y="7740"/>
                  <a:pt x="476701" y="16769"/>
                </a:cubicBezTo>
                <a:cubicBezTo>
                  <a:pt x="476701" y="18059"/>
                  <a:pt x="476701" y="19349"/>
                  <a:pt x="476701" y="21929"/>
                </a:cubicBezTo>
                <a:lnTo>
                  <a:pt x="496080" y="21929"/>
                </a:lnTo>
                <a:cubicBezTo>
                  <a:pt x="521917" y="21929"/>
                  <a:pt x="542587" y="42568"/>
                  <a:pt x="542587" y="68368"/>
                </a:cubicBezTo>
                <a:lnTo>
                  <a:pt x="542587" y="463094"/>
                </a:lnTo>
                <a:lnTo>
                  <a:pt x="441821" y="563710"/>
                </a:lnTo>
                <a:lnTo>
                  <a:pt x="47799" y="563710"/>
                </a:lnTo>
                <a:cubicBezTo>
                  <a:pt x="21962" y="563710"/>
                  <a:pt x="0" y="541781"/>
                  <a:pt x="0" y="515982"/>
                </a:cubicBezTo>
                <a:lnTo>
                  <a:pt x="0" y="68368"/>
                </a:lnTo>
                <a:cubicBezTo>
                  <a:pt x="0" y="42568"/>
                  <a:pt x="21962" y="21929"/>
                  <a:pt x="47799" y="21929"/>
                </a:cubicBezTo>
                <a:lnTo>
                  <a:pt x="67177" y="21929"/>
                </a:lnTo>
                <a:cubicBezTo>
                  <a:pt x="67177" y="19349"/>
                  <a:pt x="65886" y="18059"/>
                  <a:pt x="65886" y="16769"/>
                </a:cubicBezTo>
                <a:cubicBezTo>
                  <a:pt x="65886" y="7740"/>
                  <a:pt x="73637" y="0"/>
                  <a:pt x="82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6598924" y="4894739"/>
            <a:ext cx="515458" cy="449563"/>
          </a:xfrm>
          <a:custGeom>
            <a:avLst/>
            <a:gdLst>
              <a:gd name="connsiteX0" fmla="*/ 343507 w 609403"/>
              <a:gd name="connsiteY0" fmla="*/ 365391 h 531499"/>
              <a:gd name="connsiteX1" fmla="*/ 441892 w 609403"/>
              <a:gd name="connsiteY1" fmla="*/ 365391 h 531499"/>
              <a:gd name="connsiteX2" fmla="*/ 463187 w 609403"/>
              <a:gd name="connsiteY2" fmla="*/ 386660 h 531499"/>
              <a:gd name="connsiteX3" fmla="*/ 441892 w 609403"/>
              <a:gd name="connsiteY3" fmla="*/ 407930 h 531499"/>
              <a:gd name="connsiteX4" fmla="*/ 343507 w 609403"/>
              <a:gd name="connsiteY4" fmla="*/ 407930 h 531499"/>
              <a:gd name="connsiteX5" fmla="*/ 322212 w 609403"/>
              <a:gd name="connsiteY5" fmla="*/ 386660 h 531499"/>
              <a:gd name="connsiteX6" fmla="*/ 343507 w 609403"/>
              <a:gd name="connsiteY6" fmla="*/ 365391 h 531499"/>
              <a:gd name="connsiteX7" fmla="*/ 343478 w 609403"/>
              <a:gd name="connsiteY7" fmla="*/ 364894 h 531499"/>
              <a:gd name="connsiteX8" fmla="*/ 321637 w 609403"/>
              <a:gd name="connsiteY8" fmla="*/ 386625 h 531499"/>
              <a:gd name="connsiteX9" fmla="*/ 343478 w 609403"/>
              <a:gd name="connsiteY9" fmla="*/ 408433 h 531499"/>
              <a:gd name="connsiteX10" fmla="*/ 441915 w 609403"/>
              <a:gd name="connsiteY10" fmla="*/ 408433 h 531499"/>
              <a:gd name="connsiteX11" fmla="*/ 463756 w 609403"/>
              <a:gd name="connsiteY11" fmla="*/ 386625 h 531499"/>
              <a:gd name="connsiteX12" fmla="*/ 441915 w 609403"/>
              <a:gd name="connsiteY12" fmla="*/ 364894 h 531499"/>
              <a:gd name="connsiteX13" fmla="*/ 343507 w 609403"/>
              <a:gd name="connsiteY13" fmla="*/ 364400 h 531499"/>
              <a:gd name="connsiteX14" fmla="*/ 441892 w 609403"/>
              <a:gd name="connsiteY14" fmla="*/ 364400 h 531499"/>
              <a:gd name="connsiteX15" fmla="*/ 464179 w 609403"/>
              <a:gd name="connsiteY15" fmla="*/ 386660 h 531499"/>
              <a:gd name="connsiteX16" fmla="*/ 441892 w 609403"/>
              <a:gd name="connsiteY16" fmla="*/ 408997 h 531499"/>
              <a:gd name="connsiteX17" fmla="*/ 343507 w 609403"/>
              <a:gd name="connsiteY17" fmla="*/ 408997 h 531499"/>
              <a:gd name="connsiteX18" fmla="*/ 321143 w 609403"/>
              <a:gd name="connsiteY18" fmla="*/ 386660 h 531499"/>
              <a:gd name="connsiteX19" fmla="*/ 343507 w 609403"/>
              <a:gd name="connsiteY19" fmla="*/ 364400 h 531499"/>
              <a:gd name="connsiteX20" fmla="*/ 392675 w 609403"/>
              <a:gd name="connsiteY20" fmla="*/ 286374 h 531499"/>
              <a:gd name="connsiteX21" fmla="*/ 292254 w 609403"/>
              <a:gd name="connsiteY21" fmla="*/ 386635 h 531499"/>
              <a:gd name="connsiteX22" fmla="*/ 300578 w 609403"/>
              <a:gd name="connsiteY22" fmla="*/ 426739 h 531499"/>
              <a:gd name="connsiteX23" fmla="*/ 336852 w 609403"/>
              <a:gd name="connsiteY23" fmla="*/ 470046 h 531499"/>
              <a:gd name="connsiteX24" fmla="*/ 392675 w 609403"/>
              <a:gd name="connsiteY24" fmla="*/ 486972 h 531499"/>
              <a:gd name="connsiteX25" fmla="*/ 448499 w 609403"/>
              <a:gd name="connsiteY25" fmla="*/ 470046 h 531499"/>
              <a:gd name="connsiteX26" fmla="*/ 484773 w 609403"/>
              <a:gd name="connsiteY26" fmla="*/ 426739 h 531499"/>
              <a:gd name="connsiteX27" fmla="*/ 493174 w 609403"/>
              <a:gd name="connsiteY27" fmla="*/ 386635 h 531499"/>
              <a:gd name="connsiteX28" fmla="*/ 392675 w 609403"/>
              <a:gd name="connsiteY28" fmla="*/ 286374 h 531499"/>
              <a:gd name="connsiteX29" fmla="*/ 392667 w 609403"/>
              <a:gd name="connsiteY29" fmla="*/ 285843 h 531499"/>
              <a:gd name="connsiteX30" fmla="*/ 493614 w 609403"/>
              <a:gd name="connsiteY30" fmla="*/ 386653 h 531499"/>
              <a:gd name="connsiteX31" fmla="*/ 485214 w 609403"/>
              <a:gd name="connsiteY31" fmla="*/ 426916 h 531499"/>
              <a:gd name="connsiteX32" fmla="*/ 448791 w 609403"/>
              <a:gd name="connsiteY32" fmla="*/ 470458 h 531499"/>
              <a:gd name="connsiteX33" fmla="*/ 392667 w 609403"/>
              <a:gd name="connsiteY33" fmla="*/ 487463 h 531499"/>
              <a:gd name="connsiteX34" fmla="*/ 336620 w 609403"/>
              <a:gd name="connsiteY34" fmla="*/ 470458 h 531499"/>
              <a:gd name="connsiteX35" fmla="*/ 300120 w 609403"/>
              <a:gd name="connsiteY35" fmla="*/ 426916 h 531499"/>
              <a:gd name="connsiteX36" fmla="*/ 291721 w 609403"/>
              <a:gd name="connsiteY36" fmla="*/ 386653 h 531499"/>
              <a:gd name="connsiteX37" fmla="*/ 392667 w 609403"/>
              <a:gd name="connsiteY37" fmla="*/ 285843 h 531499"/>
              <a:gd name="connsiteX38" fmla="*/ 392675 w 609403"/>
              <a:gd name="connsiteY38" fmla="*/ 285382 h 531499"/>
              <a:gd name="connsiteX39" fmla="*/ 291261 w 609403"/>
              <a:gd name="connsiteY39" fmla="*/ 386635 h 531499"/>
              <a:gd name="connsiteX40" fmla="*/ 299661 w 609403"/>
              <a:gd name="connsiteY40" fmla="*/ 427121 h 531499"/>
              <a:gd name="connsiteX41" fmla="*/ 336317 w 609403"/>
              <a:gd name="connsiteY41" fmla="*/ 470885 h 531499"/>
              <a:gd name="connsiteX42" fmla="*/ 392675 w 609403"/>
              <a:gd name="connsiteY42" fmla="*/ 487963 h 531499"/>
              <a:gd name="connsiteX43" fmla="*/ 449034 w 609403"/>
              <a:gd name="connsiteY43" fmla="*/ 470885 h 531499"/>
              <a:gd name="connsiteX44" fmla="*/ 485766 w 609403"/>
              <a:gd name="connsiteY44" fmla="*/ 427121 h 531499"/>
              <a:gd name="connsiteX45" fmla="*/ 494166 w 609403"/>
              <a:gd name="connsiteY45" fmla="*/ 386635 h 531499"/>
              <a:gd name="connsiteX46" fmla="*/ 392675 w 609403"/>
              <a:gd name="connsiteY46" fmla="*/ 285382 h 531499"/>
              <a:gd name="connsiteX47" fmla="*/ 59718 w 609403"/>
              <a:gd name="connsiteY47" fmla="*/ 44603 h 531499"/>
              <a:gd name="connsiteX48" fmla="*/ 44674 w 609403"/>
              <a:gd name="connsiteY48" fmla="*/ 59623 h 531499"/>
              <a:gd name="connsiteX49" fmla="*/ 44674 w 609403"/>
              <a:gd name="connsiteY49" fmla="*/ 411338 h 531499"/>
              <a:gd name="connsiteX50" fmla="*/ 59718 w 609403"/>
              <a:gd name="connsiteY50" fmla="*/ 426434 h 531499"/>
              <a:gd name="connsiteX51" fmla="*/ 253154 w 609403"/>
              <a:gd name="connsiteY51" fmla="*/ 426434 h 531499"/>
              <a:gd name="connsiteX52" fmla="*/ 247580 w 609403"/>
              <a:gd name="connsiteY52" fmla="*/ 386635 h 531499"/>
              <a:gd name="connsiteX53" fmla="*/ 259034 w 609403"/>
              <a:gd name="connsiteY53" fmla="*/ 330290 h 531499"/>
              <a:gd name="connsiteX54" fmla="*/ 290116 w 609403"/>
              <a:gd name="connsiteY54" fmla="*/ 284239 h 531499"/>
              <a:gd name="connsiteX55" fmla="*/ 336241 w 609403"/>
              <a:gd name="connsiteY55" fmla="*/ 253207 h 531499"/>
              <a:gd name="connsiteX56" fmla="*/ 392675 w 609403"/>
              <a:gd name="connsiteY56" fmla="*/ 241847 h 531499"/>
              <a:gd name="connsiteX57" fmla="*/ 449187 w 609403"/>
              <a:gd name="connsiteY57" fmla="*/ 253207 h 531499"/>
              <a:gd name="connsiteX58" fmla="*/ 495312 w 609403"/>
              <a:gd name="connsiteY58" fmla="*/ 284239 h 531499"/>
              <a:gd name="connsiteX59" fmla="*/ 526393 w 609403"/>
              <a:gd name="connsiteY59" fmla="*/ 330290 h 531499"/>
              <a:gd name="connsiteX60" fmla="*/ 537771 w 609403"/>
              <a:gd name="connsiteY60" fmla="*/ 386635 h 531499"/>
              <a:gd name="connsiteX61" fmla="*/ 532197 w 609403"/>
              <a:gd name="connsiteY61" fmla="*/ 426434 h 531499"/>
              <a:gd name="connsiteX62" fmla="*/ 549685 w 609403"/>
              <a:gd name="connsiteY62" fmla="*/ 426434 h 531499"/>
              <a:gd name="connsiteX63" fmla="*/ 564729 w 609403"/>
              <a:gd name="connsiteY63" fmla="*/ 411338 h 531499"/>
              <a:gd name="connsiteX64" fmla="*/ 564729 w 609403"/>
              <a:gd name="connsiteY64" fmla="*/ 106513 h 531499"/>
              <a:gd name="connsiteX65" fmla="*/ 549685 w 609403"/>
              <a:gd name="connsiteY65" fmla="*/ 91493 h 531499"/>
              <a:gd name="connsiteX66" fmla="*/ 313636 w 609403"/>
              <a:gd name="connsiteY66" fmla="*/ 91493 h 531499"/>
              <a:gd name="connsiteX67" fmla="*/ 299738 w 609403"/>
              <a:gd name="connsiteY67" fmla="*/ 83488 h 531499"/>
              <a:gd name="connsiteX68" fmla="*/ 281333 w 609403"/>
              <a:gd name="connsiteY68" fmla="*/ 52075 h 531499"/>
              <a:gd name="connsiteX69" fmla="*/ 268351 w 609403"/>
              <a:gd name="connsiteY69" fmla="*/ 44603 h 531499"/>
              <a:gd name="connsiteX70" fmla="*/ 59743 w 609403"/>
              <a:gd name="connsiteY70" fmla="*/ 44036 h 531499"/>
              <a:gd name="connsiteX71" fmla="*/ 268355 w 609403"/>
              <a:gd name="connsiteY71" fmla="*/ 44036 h 531499"/>
              <a:gd name="connsiteX72" fmla="*/ 281794 w 609403"/>
              <a:gd name="connsiteY72" fmla="*/ 51738 h 531499"/>
              <a:gd name="connsiteX73" fmla="*/ 300197 w 609403"/>
              <a:gd name="connsiteY73" fmla="*/ 83231 h 531499"/>
              <a:gd name="connsiteX74" fmla="*/ 313636 w 609403"/>
              <a:gd name="connsiteY74" fmla="*/ 90933 h 531499"/>
              <a:gd name="connsiteX75" fmla="*/ 549661 w 609403"/>
              <a:gd name="connsiteY75" fmla="*/ 90933 h 531499"/>
              <a:gd name="connsiteX76" fmla="*/ 565238 w 609403"/>
              <a:gd name="connsiteY76" fmla="*/ 106489 h 531499"/>
              <a:gd name="connsiteX77" fmla="*/ 565238 w 609403"/>
              <a:gd name="connsiteY77" fmla="*/ 411360 h 531499"/>
              <a:gd name="connsiteX78" fmla="*/ 549661 w 609403"/>
              <a:gd name="connsiteY78" fmla="*/ 426916 h 531499"/>
              <a:gd name="connsiteX79" fmla="*/ 531564 w 609403"/>
              <a:gd name="connsiteY79" fmla="*/ 426916 h 531499"/>
              <a:gd name="connsiteX80" fmla="*/ 537215 w 609403"/>
              <a:gd name="connsiteY80" fmla="*/ 386653 h 531499"/>
              <a:gd name="connsiteX81" fmla="*/ 525837 w 609403"/>
              <a:gd name="connsiteY81" fmla="*/ 330452 h 531499"/>
              <a:gd name="connsiteX82" fmla="*/ 494912 w 609403"/>
              <a:gd name="connsiteY82" fmla="*/ 284623 h 531499"/>
              <a:gd name="connsiteX83" fmla="*/ 448944 w 609403"/>
              <a:gd name="connsiteY83" fmla="*/ 253663 h 531499"/>
              <a:gd name="connsiteX84" fmla="*/ 392667 w 609403"/>
              <a:gd name="connsiteY84" fmla="*/ 242301 h 531499"/>
              <a:gd name="connsiteX85" fmla="*/ 336391 w 609403"/>
              <a:gd name="connsiteY85" fmla="*/ 253663 h 531499"/>
              <a:gd name="connsiteX86" fmla="*/ 290499 w 609403"/>
              <a:gd name="connsiteY86" fmla="*/ 284623 h 531499"/>
              <a:gd name="connsiteX87" fmla="*/ 259498 w 609403"/>
              <a:gd name="connsiteY87" fmla="*/ 330452 h 531499"/>
              <a:gd name="connsiteX88" fmla="*/ 248120 w 609403"/>
              <a:gd name="connsiteY88" fmla="*/ 386653 h 531499"/>
              <a:gd name="connsiteX89" fmla="*/ 253847 w 609403"/>
              <a:gd name="connsiteY89" fmla="*/ 426916 h 531499"/>
              <a:gd name="connsiteX90" fmla="*/ 59743 w 609403"/>
              <a:gd name="connsiteY90" fmla="*/ 426916 h 531499"/>
              <a:gd name="connsiteX91" fmla="*/ 44166 w 609403"/>
              <a:gd name="connsiteY91" fmla="*/ 411360 h 531499"/>
              <a:gd name="connsiteX92" fmla="*/ 44166 w 609403"/>
              <a:gd name="connsiteY92" fmla="*/ 394050 h 531499"/>
              <a:gd name="connsiteX93" fmla="*/ 44166 w 609403"/>
              <a:gd name="connsiteY93" fmla="*/ 90933 h 531499"/>
              <a:gd name="connsiteX94" fmla="*/ 44166 w 609403"/>
              <a:gd name="connsiteY94" fmla="*/ 59592 h 531499"/>
              <a:gd name="connsiteX95" fmla="*/ 59743 w 609403"/>
              <a:gd name="connsiteY95" fmla="*/ 44036 h 531499"/>
              <a:gd name="connsiteX96" fmla="*/ 59718 w 609403"/>
              <a:gd name="connsiteY96" fmla="*/ 43612 h 531499"/>
              <a:gd name="connsiteX97" fmla="*/ 43605 w 609403"/>
              <a:gd name="connsiteY97" fmla="*/ 59623 h 531499"/>
              <a:gd name="connsiteX98" fmla="*/ 43605 w 609403"/>
              <a:gd name="connsiteY98" fmla="*/ 411338 h 531499"/>
              <a:gd name="connsiteX99" fmla="*/ 59718 w 609403"/>
              <a:gd name="connsiteY99" fmla="*/ 427426 h 531499"/>
              <a:gd name="connsiteX100" fmla="*/ 254529 w 609403"/>
              <a:gd name="connsiteY100" fmla="*/ 427426 h 531499"/>
              <a:gd name="connsiteX101" fmla="*/ 254300 w 609403"/>
              <a:gd name="connsiteY101" fmla="*/ 426739 h 531499"/>
              <a:gd name="connsiteX102" fmla="*/ 248649 w 609403"/>
              <a:gd name="connsiteY102" fmla="*/ 386635 h 531499"/>
              <a:gd name="connsiteX103" fmla="*/ 259951 w 609403"/>
              <a:gd name="connsiteY103" fmla="*/ 330672 h 531499"/>
              <a:gd name="connsiteX104" fmla="*/ 290803 w 609403"/>
              <a:gd name="connsiteY104" fmla="*/ 284925 h 531499"/>
              <a:gd name="connsiteX105" fmla="*/ 336623 w 609403"/>
              <a:gd name="connsiteY105" fmla="*/ 254122 h 531499"/>
              <a:gd name="connsiteX106" fmla="*/ 392675 w 609403"/>
              <a:gd name="connsiteY106" fmla="*/ 242838 h 531499"/>
              <a:gd name="connsiteX107" fmla="*/ 448805 w 609403"/>
              <a:gd name="connsiteY107" fmla="*/ 254122 h 531499"/>
              <a:gd name="connsiteX108" fmla="*/ 494548 w 609403"/>
              <a:gd name="connsiteY108" fmla="*/ 284925 h 531499"/>
              <a:gd name="connsiteX109" fmla="*/ 525400 w 609403"/>
              <a:gd name="connsiteY109" fmla="*/ 330672 h 531499"/>
              <a:gd name="connsiteX110" fmla="*/ 536779 w 609403"/>
              <a:gd name="connsiteY110" fmla="*/ 386635 h 531499"/>
              <a:gd name="connsiteX111" fmla="*/ 531051 w 609403"/>
              <a:gd name="connsiteY111" fmla="*/ 426739 h 531499"/>
              <a:gd name="connsiteX112" fmla="*/ 530898 w 609403"/>
              <a:gd name="connsiteY112" fmla="*/ 427426 h 531499"/>
              <a:gd name="connsiteX113" fmla="*/ 549685 w 609403"/>
              <a:gd name="connsiteY113" fmla="*/ 427426 h 531499"/>
              <a:gd name="connsiteX114" fmla="*/ 565722 w 609403"/>
              <a:gd name="connsiteY114" fmla="*/ 411338 h 531499"/>
              <a:gd name="connsiteX115" fmla="*/ 565722 w 609403"/>
              <a:gd name="connsiteY115" fmla="*/ 106513 h 531499"/>
              <a:gd name="connsiteX116" fmla="*/ 549685 w 609403"/>
              <a:gd name="connsiteY116" fmla="*/ 90426 h 531499"/>
              <a:gd name="connsiteX117" fmla="*/ 313636 w 609403"/>
              <a:gd name="connsiteY117" fmla="*/ 90426 h 531499"/>
              <a:gd name="connsiteX118" fmla="*/ 300578 w 609403"/>
              <a:gd name="connsiteY118" fmla="*/ 82954 h 531499"/>
              <a:gd name="connsiteX119" fmla="*/ 282250 w 609403"/>
              <a:gd name="connsiteY119" fmla="*/ 51541 h 531499"/>
              <a:gd name="connsiteX120" fmla="*/ 268351 w 609403"/>
              <a:gd name="connsiteY120" fmla="*/ 43612 h 531499"/>
              <a:gd name="connsiteX121" fmla="*/ 59718 w 609403"/>
              <a:gd name="connsiteY121" fmla="*/ 1067 h 531499"/>
              <a:gd name="connsiteX122" fmla="*/ 268351 w 609403"/>
              <a:gd name="connsiteY122" fmla="*/ 1067 h 531499"/>
              <a:gd name="connsiteX123" fmla="*/ 297523 w 609403"/>
              <a:gd name="connsiteY123" fmla="*/ 8844 h 531499"/>
              <a:gd name="connsiteX124" fmla="*/ 318982 w 609403"/>
              <a:gd name="connsiteY124" fmla="*/ 30116 h 531499"/>
              <a:gd name="connsiteX125" fmla="*/ 329444 w 609403"/>
              <a:gd name="connsiteY125" fmla="*/ 47881 h 531499"/>
              <a:gd name="connsiteX126" fmla="*/ 549685 w 609403"/>
              <a:gd name="connsiteY126" fmla="*/ 47881 h 531499"/>
              <a:gd name="connsiteX127" fmla="*/ 608334 w 609403"/>
              <a:gd name="connsiteY127" fmla="*/ 106513 h 531499"/>
              <a:gd name="connsiteX128" fmla="*/ 608334 w 609403"/>
              <a:gd name="connsiteY128" fmla="*/ 411338 h 531499"/>
              <a:gd name="connsiteX129" fmla="*/ 549685 w 609403"/>
              <a:gd name="connsiteY129" fmla="*/ 469970 h 531499"/>
              <a:gd name="connsiteX130" fmla="*/ 510127 w 609403"/>
              <a:gd name="connsiteY130" fmla="*/ 469970 h 531499"/>
              <a:gd name="connsiteX131" fmla="*/ 509974 w 609403"/>
              <a:gd name="connsiteY131" fmla="*/ 470199 h 531499"/>
              <a:gd name="connsiteX132" fmla="*/ 494548 w 609403"/>
              <a:gd name="connsiteY132" fmla="*/ 488345 h 531499"/>
              <a:gd name="connsiteX133" fmla="*/ 448805 w 609403"/>
              <a:gd name="connsiteY133" fmla="*/ 519147 h 531499"/>
              <a:gd name="connsiteX134" fmla="*/ 392675 w 609403"/>
              <a:gd name="connsiteY134" fmla="*/ 530508 h 531499"/>
              <a:gd name="connsiteX135" fmla="*/ 336623 w 609403"/>
              <a:gd name="connsiteY135" fmla="*/ 519147 h 531499"/>
              <a:gd name="connsiteX136" fmla="*/ 290803 w 609403"/>
              <a:gd name="connsiteY136" fmla="*/ 488345 h 531499"/>
              <a:gd name="connsiteX137" fmla="*/ 275377 w 609403"/>
              <a:gd name="connsiteY137" fmla="*/ 470199 h 531499"/>
              <a:gd name="connsiteX138" fmla="*/ 275224 w 609403"/>
              <a:gd name="connsiteY138" fmla="*/ 469970 h 531499"/>
              <a:gd name="connsiteX139" fmla="*/ 59718 w 609403"/>
              <a:gd name="connsiteY139" fmla="*/ 469970 h 531499"/>
              <a:gd name="connsiteX140" fmla="*/ 993 w 609403"/>
              <a:gd name="connsiteY140" fmla="*/ 411338 h 531499"/>
              <a:gd name="connsiteX141" fmla="*/ 993 w 609403"/>
              <a:gd name="connsiteY141" fmla="*/ 59623 h 531499"/>
              <a:gd name="connsiteX142" fmla="*/ 59718 w 609403"/>
              <a:gd name="connsiteY142" fmla="*/ 1067 h 531499"/>
              <a:gd name="connsiteX143" fmla="*/ 59743 w 609403"/>
              <a:gd name="connsiteY143" fmla="*/ 494 h 531499"/>
              <a:gd name="connsiteX144" fmla="*/ 565 w 609403"/>
              <a:gd name="connsiteY144" fmla="*/ 59592 h 531499"/>
              <a:gd name="connsiteX145" fmla="*/ 565 w 609403"/>
              <a:gd name="connsiteY145" fmla="*/ 90933 h 531499"/>
              <a:gd name="connsiteX146" fmla="*/ 565 w 609403"/>
              <a:gd name="connsiteY146" fmla="*/ 394050 h 531499"/>
              <a:gd name="connsiteX147" fmla="*/ 565 w 609403"/>
              <a:gd name="connsiteY147" fmla="*/ 411360 h 531499"/>
              <a:gd name="connsiteX148" fmla="*/ 59743 w 609403"/>
              <a:gd name="connsiteY148" fmla="*/ 470458 h 531499"/>
              <a:gd name="connsiteX149" fmla="*/ 274998 w 609403"/>
              <a:gd name="connsiteY149" fmla="*/ 470458 h 531499"/>
              <a:gd name="connsiteX150" fmla="*/ 290499 w 609403"/>
              <a:gd name="connsiteY150" fmla="*/ 488759 h 531499"/>
              <a:gd name="connsiteX151" fmla="*/ 336391 w 609403"/>
              <a:gd name="connsiteY151" fmla="*/ 519643 h 531499"/>
              <a:gd name="connsiteX152" fmla="*/ 392667 w 609403"/>
              <a:gd name="connsiteY152" fmla="*/ 531005 h 531499"/>
              <a:gd name="connsiteX153" fmla="*/ 448944 w 609403"/>
              <a:gd name="connsiteY153" fmla="*/ 519643 h 531499"/>
              <a:gd name="connsiteX154" fmla="*/ 494912 w 609403"/>
              <a:gd name="connsiteY154" fmla="*/ 488759 h 531499"/>
              <a:gd name="connsiteX155" fmla="*/ 510413 w 609403"/>
              <a:gd name="connsiteY155" fmla="*/ 470458 h 531499"/>
              <a:gd name="connsiteX156" fmla="*/ 549661 w 609403"/>
              <a:gd name="connsiteY156" fmla="*/ 470458 h 531499"/>
              <a:gd name="connsiteX157" fmla="*/ 608839 w 609403"/>
              <a:gd name="connsiteY157" fmla="*/ 411360 h 531499"/>
              <a:gd name="connsiteX158" fmla="*/ 608839 w 609403"/>
              <a:gd name="connsiteY158" fmla="*/ 106489 h 531499"/>
              <a:gd name="connsiteX159" fmla="*/ 549661 w 609403"/>
              <a:gd name="connsiteY159" fmla="*/ 47391 h 531499"/>
              <a:gd name="connsiteX160" fmla="*/ 329748 w 609403"/>
              <a:gd name="connsiteY160" fmla="*/ 47391 h 531499"/>
              <a:gd name="connsiteX161" fmla="*/ 319439 w 609403"/>
              <a:gd name="connsiteY161" fmla="*/ 29776 h 531499"/>
              <a:gd name="connsiteX162" fmla="*/ 297830 w 609403"/>
              <a:gd name="connsiteY162" fmla="*/ 8348 h 531499"/>
              <a:gd name="connsiteX163" fmla="*/ 268355 w 609403"/>
              <a:gd name="connsiteY163" fmla="*/ 494 h 531499"/>
              <a:gd name="connsiteX164" fmla="*/ 59718 w 609403"/>
              <a:gd name="connsiteY164" fmla="*/ 0 h 531499"/>
              <a:gd name="connsiteX165" fmla="*/ 268351 w 609403"/>
              <a:gd name="connsiteY165" fmla="*/ 0 h 531499"/>
              <a:gd name="connsiteX166" fmla="*/ 298058 w 609403"/>
              <a:gd name="connsiteY166" fmla="*/ 7929 h 531499"/>
              <a:gd name="connsiteX167" fmla="*/ 319898 w 609403"/>
              <a:gd name="connsiteY167" fmla="*/ 29583 h 531499"/>
              <a:gd name="connsiteX168" fmla="*/ 329979 w 609403"/>
              <a:gd name="connsiteY168" fmla="*/ 46890 h 531499"/>
              <a:gd name="connsiteX169" fmla="*/ 549685 w 609403"/>
              <a:gd name="connsiteY169" fmla="*/ 46890 h 531499"/>
              <a:gd name="connsiteX170" fmla="*/ 609403 w 609403"/>
              <a:gd name="connsiteY170" fmla="*/ 106513 h 531499"/>
              <a:gd name="connsiteX171" fmla="*/ 609403 w 609403"/>
              <a:gd name="connsiteY171" fmla="*/ 411338 h 531499"/>
              <a:gd name="connsiteX172" fmla="*/ 549685 w 609403"/>
              <a:gd name="connsiteY172" fmla="*/ 470961 h 531499"/>
              <a:gd name="connsiteX173" fmla="*/ 510661 w 609403"/>
              <a:gd name="connsiteY173" fmla="*/ 470961 h 531499"/>
              <a:gd name="connsiteX174" fmla="*/ 495312 w 609403"/>
              <a:gd name="connsiteY174" fmla="*/ 489107 h 531499"/>
              <a:gd name="connsiteX175" fmla="*/ 449187 w 609403"/>
              <a:gd name="connsiteY175" fmla="*/ 520139 h 531499"/>
              <a:gd name="connsiteX176" fmla="*/ 392675 w 609403"/>
              <a:gd name="connsiteY176" fmla="*/ 531499 h 531499"/>
              <a:gd name="connsiteX177" fmla="*/ 336241 w 609403"/>
              <a:gd name="connsiteY177" fmla="*/ 520139 h 531499"/>
              <a:gd name="connsiteX178" fmla="*/ 290116 w 609403"/>
              <a:gd name="connsiteY178" fmla="*/ 489107 h 531499"/>
              <a:gd name="connsiteX179" fmla="*/ 274690 w 609403"/>
              <a:gd name="connsiteY179" fmla="*/ 470961 h 531499"/>
              <a:gd name="connsiteX180" fmla="*/ 59718 w 609403"/>
              <a:gd name="connsiteY180" fmla="*/ 470961 h 531499"/>
              <a:gd name="connsiteX181" fmla="*/ 0 w 609403"/>
              <a:gd name="connsiteY181" fmla="*/ 411338 h 531499"/>
              <a:gd name="connsiteX182" fmla="*/ 0 w 609403"/>
              <a:gd name="connsiteY182" fmla="*/ 59623 h 531499"/>
              <a:gd name="connsiteX183" fmla="*/ 59718 w 609403"/>
              <a:gd name="connsiteY183" fmla="*/ 0 h 53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609403" h="531499">
                <a:moveTo>
                  <a:pt x="343507" y="365391"/>
                </a:moveTo>
                <a:lnTo>
                  <a:pt x="441892" y="365391"/>
                </a:lnTo>
                <a:cubicBezTo>
                  <a:pt x="453646" y="365391"/>
                  <a:pt x="463187" y="374920"/>
                  <a:pt x="463187" y="386660"/>
                </a:cubicBezTo>
                <a:cubicBezTo>
                  <a:pt x="463187" y="398400"/>
                  <a:pt x="453646" y="407930"/>
                  <a:pt x="441892" y="407930"/>
                </a:cubicBezTo>
                <a:lnTo>
                  <a:pt x="343507" y="407930"/>
                </a:lnTo>
                <a:cubicBezTo>
                  <a:pt x="331752" y="407930"/>
                  <a:pt x="322212" y="398400"/>
                  <a:pt x="322212" y="386660"/>
                </a:cubicBezTo>
                <a:cubicBezTo>
                  <a:pt x="322212" y="374920"/>
                  <a:pt x="331752" y="365391"/>
                  <a:pt x="343507" y="365391"/>
                </a:cubicBezTo>
                <a:close/>
                <a:moveTo>
                  <a:pt x="343478" y="364894"/>
                </a:moveTo>
                <a:cubicBezTo>
                  <a:pt x="331412" y="364894"/>
                  <a:pt x="321637" y="374654"/>
                  <a:pt x="321637" y="386625"/>
                </a:cubicBezTo>
                <a:cubicBezTo>
                  <a:pt x="321637" y="398673"/>
                  <a:pt x="331412" y="408433"/>
                  <a:pt x="343478" y="408433"/>
                </a:cubicBezTo>
                <a:lnTo>
                  <a:pt x="441915" y="408433"/>
                </a:lnTo>
                <a:cubicBezTo>
                  <a:pt x="453981" y="408433"/>
                  <a:pt x="463756" y="398673"/>
                  <a:pt x="463756" y="386625"/>
                </a:cubicBezTo>
                <a:cubicBezTo>
                  <a:pt x="463756" y="374654"/>
                  <a:pt x="453981" y="364894"/>
                  <a:pt x="441915" y="364894"/>
                </a:cubicBezTo>
                <a:close/>
                <a:moveTo>
                  <a:pt x="343507" y="364400"/>
                </a:moveTo>
                <a:lnTo>
                  <a:pt x="441892" y="364400"/>
                </a:lnTo>
                <a:cubicBezTo>
                  <a:pt x="454180" y="364400"/>
                  <a:pt x="464179" y="374387"/>
                  <a:pt x="464179" y="386660"/>
                </a:cubicBezTo>
                <a:cubicBezTo>
                  <a:pt x="464179" y="398934"/>
                  <a:pt x="454180" y="408997"/>
                  <a:pt x="441892" y="408997"/>
                </a:cubicBezTo>
                <a:lnTo>
                  <a:pt x="343507" y="408997"/>
                </a:lnTo>
                <a:cubicBezTo>
                  <a:pt x="331142" y="408997"/>
                  <a:pt x="321143" y="398934"/>
                  <a:pt x="321143" y="386660"/>
                </a:cubicBezTo>
                <a:cubicBezTo>
                  <a:pt x="321143" y="374387"/>
                  <a:pt x="331142" y="364400"/>
                  <a:pt x="343507" y="364400"/>
                </a:cubicBezTo>
                <a:close/>
                <a:moveTo>
                  <a:pt x="392675" y="286374"/>
                </a:moveTo>
                <a:cubicBezTo>
                  <a:pt x="337310" y="286374"/>
                  <a:pt x="292254" y="331358"/>
                  <a:pt x="292254" y="386635"/>
                </a:cubicBezTo>
                <a:cubicBezTo>
                  <a:pt x="292254" y="400588"/>
                  <a:pt x="295079" y="414007"/>
                  <a:pt x="300578" y="426739"/>
                </a:cubicBezTo>
                <a:cubicBezTo>
                  <a:pt x="308291" y="444352"/>
                  <a:pt x="320815" y="459296"/>
                  <a:pt x="336852" y="470046"/>
                </a:cubicBezTo>
                <a:cubicBezTo>
                  <a:pt x="353423" y="481102"/>
                  <a:pt x="372744" y="486972"/>
                  <a:pt x="392675" y="486972"/>
                </a:cubicBezTo>
                <a:cubicBezTo>
                  <a:pt x="412683" y="486972"/>
                  <a:pt x="432004" y="481102"/>
                  <a:pt x="448499" y="470046"/>
                </a:cubicBezTo>
                <a:cubicBezTo>
                  <a:pt x="464536" y="459296"/>
                  <a:pt x="477137" y="444352"/>
                  <a:pt x="484773" y="426739"/>
                </a:cubicBezTo>
                <a:cubicBezTo>
                  <a:pt x="490348" y="414007"/>
                  <a:pt x="493174" y="400588"/>
                  <a:pt x="493174" y="386635"/>
                </a:cubicBezTo>
                <a:cubicBezTo>
                  <a:pt x="493174" y="331358"/>
                  <a:pt x="448041" y="286374"/>
                  <a:pt x="392675" y="286374"/>
                </a:cubicBezTo>
                <a:close/>
                <a:moveTo>
                  <a:pt x="392667" y="285843"/>
                </a:moveTo>
                <a:cubicBezTo>
                  <a:pt x="448409" y="285843"/>
                  <a:pt x="493614" y="330986"/>
                  <a:pt x="493614" y="386653"/>
                </a:cubicBezTo>
                <a:cubicBezTo>
                  <a:pt x="493614" y="400989"/>
                  <a:pt x="490636" y="414639"/>
                  <a:pt x="485214" y="426916"/>
                </a:cubicBezTo>
                <a:cubicBezTo>
                  <a:pt x="477502" y="444684"/>
                  <a:pt x="464750" y="459782"/>
                  <a:pt x="448791" y="470458"/>
                </a:cubicBezTo>
                <a:cubicBezTo>
                  <a:pt x="432756" y="481210"/>
                  <a:pt x="413437" y="487463"/>
                  <a:pt x="392667" y="487463"/>
                </a:cubicBezTo>
                <a:cubicBezTo>
                  <a:pt x="371898" y="487463"/>
                  <a:pt x="352655" y="481210"/>
                  <a:pt x="336620" y="470458"/>
                </a:cubicBezTo>
                <a:cubicBezTo>
                  <a:pt x="320661" y="459782"/>
                  <a:pt x="307909" y="444684"/>
                  <a:pt x="300120" y="426916"/>
                </a:cubicBezTo>
                <a:cubicBezTo>
                  <a:pt x="294775" y="414639"/>
                  <a:pt x="291721" y="400989"/>
                  <a:pt x="291721" y="386653"/>
                </a:cubicBezTo>
                <a:cubicBezTo>
                  <a:pt x="291721" y="330986"/>
                  <a:pt x="336925" y="285843"/>
                  <a:pt x="392667" y="285843"/>
                </a:cubicBezTo>
                <a:close/>
                <a:moveTo>
                  <a:pt x="392675" y="285382"/>
                </a:moveTo>
                <a:cubicBezTo>
                  <a:pt x="336775" y="285382"/>
                  <a:pt x="291261" y="330824"/>
                  <a:pt x="291261" y="386635"/>
                </a:cubicBezTo>
                <a:cubicBezTo>
                  <a:pt x="291261" y="400740"/>
                  <a:pt x="294087" y="414311"/>
                  <a:pt x="299661" y="427121"/>
                </a:cubicBezTo>
                <a:cubicBezTo>
                  <a:pt x="307451" y="444885"/>
                  <a:pt x="320127" y="460058"/>
                  <a:pt x="336317" y="470885"/>
                </a:cubicBezTo>
                <a:cubicBezTo>
                  <a:pt x="353041" y="482016"/>
                  <a:pt x="372515" y="487963"/>
                  <a:pt x="392675" y="487963"/>
                </a:cubicBezTo>
                <a:cubicBezTo>
                  <a:pt x="412836" y="487963"/>
                  <a:pt x="432386" y="482016"/>
                  <a:pt x="449034" y="470885"/>
                </a:cubicBezTo>
                <a:cubicBezTo>
                  <a:pt x="465300" y="460058"/>
                  <a:pt x="477977" y="444885"/>
                  <a:pt x="485766" y="427121"/>
                </a:cubicBezTo>
                <a:cubicBezTo>
                  <a:pt x="491341" y="414311"/>
                  <a:pt x="494166" y="400740"/>
                  <a:pt x="494166" y="386635"/>
                </a:cubicBezTo>
                <a:cubicBezTo>
                  <a:pt x="494166" y="330824"/>
                  <a:pt x="448652" y="285382"/>
                  <a:pt x="392675" y="285382"/>
                </a:cubicBezTo>
                <a:close/>
                <a:moveTo>
                  <a:pt x="59718" y="44603"/>
                </a:moveTo>
                <a:cubicBezTo>
                  <a:pt x="51395" y="44603"/>
                  <a:pt x="44674" y="51389"/>
                  <a:pt x="44674" y="59623"/>
                </a:cubicBezTo>
                <a:lnTo>
                  <a:pt x="44674" y="411338"/>
                </a:lnTo>
                <a:cubicBezTo>
                  <a:pt x="44674" y="419649"/>
                  <a:pt x="51395" y="426434"/>
                  <a:pt x="59718" y="426434"/>
                </a:cubicBezTo>
                <a:lnTo>
                  <a:pt x="253154" y="426434"/>
                </a:lnTo>
                <a:cubicBezTo>
                  <a:pt x="249489" y="413549"/>
                  <a:pt x="247580" y="400206"/>
                  <a:pt x="247580" y="386635"/>
                </a:cubicBezTo>
                <a:cubicBezTo>
                  <a:pt x="247580" y="367116"/>
                  <a:pt x="251474" y="348131"/>
                  <a:pt x="259034" y="330290"/>
                </a:cubicBezTo>
                <a:cubicBezTo>
                  <a:pt x="266366" y="312983"/>
                  <a:pt x="276828" y="297505"/>
                  <a:pt x="290116" y="284239"/>
                </a:cubicBezTo>
                <a:cubicBezTo>
                  <a:pt x="303403" y="270972"/>
                  <a:pt x="318906" y="260527"/>
                  <a:pt x="336241" y="253207"/>
                </a:cubicBezTo>
                <a:cubicBezTo>
                  <a:pt x="354111" y="245659"/>
                  <a:pt x="373126" y="241847"/>
                  <a:pt x="392675" y="241847"/>
                </a:cubicBezTo>
                <a:cubicBezTo>
                  <a:pt x="412302" y="241847"/>
                  <a:pt x="431240" y="245659"/>
                  <a:pt x="449187" y="253207"/>
                </a:cubicBezTo>
                <a:cubicBezTo>
                  <a:pt x="466445" y="260527"/>
                  <a:pt x="481948" y="270972"/>
                  <a:pt x="495312" y="284239"/>
                </a:cubicBezTo>
                <a:cubicBezTo>
                  <a:pt x="508600" y="297505"/>
                  <a:pt x="519062" y="312983"/>
                  <a:pt x="526393" y="330290"/>
                </a:cubicBezTo>
                <a:cubicBezTo>
                  <a:pt x="533953" y="348131"/>
                  <a:pt x="537771" y="367116"/>
                  <a:pt x="537771" y="386635"/>
                </a:cubicBezTo>
                <a:cubicBezTo>
                  <a:pt x="537771" y="400206"/>
                  <a:pt x="535939" y="413549"/>
                  <a:pt x="532197" y="426434"/>
                </a:cubicBezTo>
                <a:lnTo>
                  <a:pt x="549685" y="426434"/>
                </a:lnTo>
                <a:cubicBezTo>
                  <a:pt x="557932" y="426434"/>
                  <a:pt x="564729" y="419649"/>
                  <a:pt x="564729" y="411338"/>
                </a:cubicBezTo>
                <a:lnTo>
                  <a:pt x="564729" y="106513"/>
                </a:lnTo>
                <a:cubicBezTo>
                  <a:pt x="564729" y="98203"/>
                  <a:pt x="557932" y="91493"/>
                  <a:pt x="549685" y="91493"/>
                </a:cubicBezTo>
                <a:lnTo>
                  <a:pt x="313636" y="91493"/>
                </a:lnTo>
                <a:cubicBezTo>
                  <a:pt x="307909" y="91493"/>
                  <a:pt x="302640" y="88443"/>
                  <a:pt x="299738" y="83488"/>
                </a:cubicBezTo>
                <a:lnTo>
                  <a:pt x="281333" y="52075"/>
                </a:lnTo>
                <a:cubicBezTo>
                  <a:pt x="278661" y="47424"/>
                  <a:pt x="273697" y="44603"/>
                  <a:pt x="268351" y="44603"/>
                </a:cubicBezTo>
                <a:close/>
                <a:moveTo>
                  <a:pt x="59743" y="44036"/>
                </a:moveTo>
                <a:lnTo>
                  <a:pt x="268355" y="44036"/>
                </a:lnTo>
                <a:cubicBezTo>
                  <a:pt x="273853" y="44036"/>
                  <a:pt x="278969" y="47010"/>
                  <a:pt x="281794" y="51738"/>
                </a:cubicBezTo>
                <a:lnTo>
                  <a:pt x="300197" y="83231"/>
                </a:lnTo>
                <a:cubicBezTo>
                  <a:pt x="302946" y="87959"/>
                  <a:pt x="308062" y="90933"/>
                  <a:pt x="313636" y="90933"/>
                </a:cubicBezTo>
                <a:lnTo>
                  <a:pt x="549661" y="90933"/>
                </a:lnTo>
                <a:cubicBezTo>
                  <a:pt x="558213" y="90933"/>
                  <a:pt x="565238" y="97873"/>
                  <a:pt x="565238" y="106489"/>
                </a:cubicBezTo>
                <a:lnTo>
                  <a:pt x="565238" y="411360"/>
                </a:lnTo>
                <a:cubicBezTo>
                  <a:pt x="565238" y="419977"/>
                  <a:pt x="558213" y="426916"/>
                  <a:pt x="549661" y="426916"/>
                </a:cubicBezTo>
                <a:lnTo>
                  <a:pt x="531564" y="426916"/>
                </a:lnTo>
                <a:cubicBezTo>
                  <a:pt x="535306" y="413952"/>
                  <a:pt x="537215" y="400455"/>
                  <a:pt x="537215" y="386653"/>
                </a:cubicBezTo>
                <a:cubicBezTo>
                  <a:pt x="537215" y="367208"/>
                  <a:pt x="533397" y="348296"/>
                  <a:pt x="525837" y="330452"/>
                </a:cubicBezTo>
                <a:cubicBezTo>
                  <a:pt x="518583" y="313295"/>
                  <a:pt x="508198" y="297815"/>
                  <a:pt x="494912" y="284623"/>
                </a:cubicBezTo>
                <a:cubicBezTo>
                  <a:pt x="481625" y="271354"/>
                  <a:pt x="466201" y="260984"/>
                  <a:pt x="448944" y="253663"/>
                </a:cubicBezTo>
                <a:cubicBezTo>
                  <a:pt x="431152" y="246114"/>
                  <a:pt x="412215" y="242301"/>
                  <a:pt x="392667" y="242301"/>
                </a:cubicBezTo>
                <a:cubicBezTo>
                  <a:pt x="373196" y="242301"/>
                  <a:pt x="354259" y="246114"/>
                  <a:pt x="336391" y="253663"/>
                </a:cubicBezTo>
                <a:cubicBezTo>
                  <a:pt x="319210" y="260984"/>
                  <a:pt x="303709" y="271354"/>
                  <a:pt x="290499" y="284623"/>
                </a:cubicBezTo>
                <a:cubicBezTo>
                  <a:pt x="277213" y="297815"/>
                  <a:pt x="266828" y="313295"/>
                  <a:pt x="259498" y="330452"/>
                </a:cubicBezTo>
                <a:cubicBezTo>
                  <a:pt x="251938" y="348296"/>
                  <a:pt x="248120" y="367208"/>
                  <a:pt x="248120" y="386653"/>
                </a:cubicBezTo>
                <a:cubicBezTo>
                  <a:pt x="248120" y="400455"/>
                  <a:pt x="250029" y="413952"/>
                  <a:pt x="253847" y="426916"/>
                </a:cubicBezTo>
                <a:lnTo>
                  <a:pt x="59743" y="426916"/>
                </a:lnTo>
                <a:cubicBezTo>
                  <a:pt x="51115" y="426916"/>
                  <a:pt x="44166" y="419977"/>
                  <a:pt x="44166" y="411360"/>
                </a:cubicBezTo>
                <a:lnTo>
                  <a:pt x="44166" y="394050"/>
                </a:lnTo>
                <a:lnTo>
                  <a:pt x="44166" y="90933"/>
                </a:lnTo>
                <a:lnTo>
                  <a:pt x="44166" y="59592"/>
                </a:lnTo>
                <a:cubicBezTo>
                  <a:pt x="44166" y="51052"/>
                  <a:pt x="51115" y="44036"/>
                  <a:pt x="59743" y="44036"/>
                </a:cubicBezTo>
                <a:close/>
                <a:moveTo>
                  <a:pt x="59718" y="43612"/>
                </a:moveTo>
                <a:cubicBezTo>
                  <a:pt x="50860" y="43612"/>
                  <a:pt x="43605" y="50779"/>
                  <a:pt x="43605" y="59623"/>
                </a:cubicBezTo>
                <a:lnTo>
                  <a:pt x="43605" y="411338"/>
                </a:lnTo>
                <a:cubicBezTo>
                  <a:pt x="43605" y="420182"/>
                  <a:pt x="50860" y="427426"/>
                  <a:pt x="59718" y="427426"/>
                </a:cubicBezTo>
                <a:lnTo>
                  <a:pt x="254529" y="427426"/>
                </a:lnTo>
                <a:lnTo>
                  <a:pt x="254300" y="426739"/>
                </a:lnTo>
                <a:cubicBezTo>
                  <a:pt x="250558" y="413778"/>
                  <a:pt x="248649" y="400283"/>
                  <a:pt x="248649" y="386635"/>
                </a:cubicBezTo>
                <a:cubicBezTo>
                  <a:pt x="248649" y="367269"/>
                  <a:pt x="252467" y="348436"/>
                  <a:pt x="259951" y="330672"/>
                </a:cubicBezTo>
                <a:cubicBezTo>
                  <a:pt x="267206" y="313517"/>
                  <a:pt x="277591" y="298115"/>
                  <a:pt x="290803" y="284925"/>
                </a:cubicBezTo>
                <a:cubicBezTo>
                  <a:pt x="304014" y="271735"/>
                  <a:pt x="319440" y="261365"/>
                  <a:pt x="336623" y="254122"/>
                </a:cubicBezTo>
                <a:cubicBezTo>
                  <a:pt x="354416" y="246650"/>
                  <a:pt x="373278" y="242838"/>
                  <a:pt x="392675" y="242838"/>
                </a:cubicBezTo>
                <a:cubicBezTo>
                  <a:pt x="412149" y="242838"/>
                  <a:pt x="431011" y="246650"/>
                  <a:pt x="448805" y="254122"/>
                </a:cubicBezTo>
                <a:cubicBezTo>
                  <a:pt x="465911" y="261365"/>
                  <a:pt x="481337" y="271735"/>
                  <a:pt x="494548" y="284925"/>
                </a:cubicBezTo>
                <a:cubicBezTo>
                  <a:pt x="507759" y="298115"/>
                  <a:pt x="518145" y="313517"/>
                  <a:pt x="525400" y="330672"/>
                </a:cubicBezTo>
                <a:cubicBezTo>
                  <a:pt x="532960" y="348436"/>
                  <a:pt x="536779" y="367269"/>
                  <a:pt x="536779" y="386635"/>
                </a:cubicBezTo>
                <a:cubicBezTo>
                  <a:pt x="536779" y="400283"/>
                  <a:pt x="534870" y="413778"/>
                  <a:pt x="531051" y="426739"/>
                </a:cubicBezTo>
                <a:lnTo>
                  <a:pt x="530898" y="427426"/>
                </a:lnTo>
                <a:lnTo>
                  <a:pt x="549685" y="427426"/>
                </a:lnTo>
                <a:cubicBezTo>
                  <a:pt x="558543" y="427426"/>
                  <a:pt x="565722" y="420182"/>
                  <a:pt x="565722" y="411338"/>
                </a:cubicBezTo>
                <a:lnTo>
                  <a:pt x="565722" y="106513"/>
                </a:lnTo>
                <a:cubicBezTo>
                  <a:pt x="565722" y="97669"/>
                  <a:pt x="558543" y="90426"/>
                  <a:pt x="549685" y="90426"/>
                </a:cubicBezTo>
                <a:lnTo>
                  <a:pt x="313636" y="90426"/>
                </a:lnTo>
                <a:cubicBezTo>
                  <a:pt x="308291" y="90426"/>
                  <a:pt x="303327" y="87605"/>
                  <a:pt x="300578" y="82954"/>
                </a:cubicBezTo>
                <a:lnTo>
                  <a:pt x="282250" y="51541"/>
                </a:lnTo>
                <a:cubicBezTo>
                  <a:pt x="279348" y="46662"/>
                  <a:pt x="274002" y="43612"/>
                  <a:pt x="268351" y="43612"/>
                </a:cubicBezTo>
                <a:close/>
                <a:moveTo>
                  <a:pt x="59718" y="1067"/>
                </a:moveTo>
                <a:lnTo>
                  <a:pt x="268351" y="1067"/>
                </a:lnTo>
                <a:cubicBezTo>
                  <a:pt x="278584" y="1067"/>
                  <a:pt x="288665" y="3736"/>
                  <a:pt x="297523" y="8844"/>
                </a:cubicBezTo>
                <a:cubicBezTo>
                  <a:pt x="306382" y="13876"/>
                  <a:pt x="313865" y="21272"/>
                  <a:pt x="318982" y="30116"/>
                </a:cubicBezTo>
                <a:lnTo>
                  <a:pt x="329444" y="47881"/>
                </a:lnTo>
                <a:lnTo>
                  <a:pt x="549685" y="47881"/>
                </a:lnTo>
                <a:cubicBezTo>
                  <a:pt x="581988" y="47881"/>
                  <a:pt x="608334" y="74186"/>
                  <a:pt x="608334" y="106513"/>
                </a:cubicBezTo>
                <a:lnTo>
                  <a:pt x="608334" y="411338"/>
                </a:lnTo>
                <a:cubicBezTo>
                  <a:pt x="608334" y="443666"/>
                  <a:pt x="581988" y="469970"/>
                  <a:pt x="549685" y="469970"/>
                </a:cubicBezTo>
                <a:lnTo>
                  <a:pt x="510127" y="469970"/>
                </a:lnTo>
                <a:lnTo>
                  <a:pt x="509974" y="470199"/>
                </a:lnTo>
                <a:cubicBezTo>
                  <a:pt x="505392" y="476603"/>
                  <a:pt x="500199" y="482703"/>
                  <a:pt x="494548" y="488345"/>
                </a:cubicBezTo>
                <a:cubicBezTo>
                  <a:pt x="481337" y="501535"/>
                  <a:pt x="465911" y="511904"/>
                  <a:pt x="448805" y="519147"/>
                </a:cubicBezTo>
                <a:cubicBezTo>
                  <a:pt x="431011" y="526696"/>
                  <a:pt x="412149" y="530508"/>
                  <a:pt x="392675" y="530508"/>
                </a:cubicBezTo>
                <a:cubicBezTo>
                  <a:pt x="373278" y="530508"/>
                  <a:pt x="354416" y="526696"/>
                  <a:pt x="336623" y="519147"/>
                </a:cubicBezTo>
                <a:cubicBezTo>
                  <a:pt x="319440" y="511904"/>
                  <a:pt x="304014" y="501535"/>
                  <a:pt x="290803" y="488345"/>
                </a:cubicBezTo>
                <a:cubicBezTo>
                  <a:pt x="285152" y="482703"/>
                  <a:pt x="279959" y="476603"/>
                  <a:pt x="275377" y="470199"/>
                </a:cubicBezTo>
                <a:lnTo>
                  <a:pt x="275224" y="469970"/>
                </a:lnTo>
                <a:lnTo>
                  <a:pt x="59718" y="469970"/>
                </a:lnTo>
                <a:cubicBezTo>
                  <a:pt x="27339" y="469970"/>
                  <a:pt x="993" y="443666"/>
                  <a:pt x="993" y="411338"/>
                </a:cubicBezTo>
                <a:lnTo>
                  <a:pt x="993" y="59623"/>
                </a:lnTo>
                <a:cubicBezTo>
                  <a:pt x="993" y="27372"/>
                  <a:pt x="27339" y="1067"/>
                  <a:pt x="59718" y="1067"/>
                </a:cubicBezTo>
                <a:close/>
                <a:moveTo>
                  <a:pt x="59743" y="494"/>
                </a:moveTo>
                <a:cubicBezTo>
                  <a:pt x="27061" y="494"/>
                  <a:pt x="565" y="27031"/>
                  <a:pt x="565" y="59592"/>
                </a:cubicBezTo>
                <a:lnTo>
                  <a:pt x="565" y="90933"/>
                </a:lnTo>
                <a:lnTo>
                  <a:pt x="565" y="394050"/>
                </a:lnTo>
                <a:lnTo>
                  <a:pt x="565" y="411360"/>
                </a:lnTo>
                <a:cubicBezTo>
                  <a:pt x="565" y="443997"/>
                  <a:pt x="27061" y="470458"/>
                  <a:pt x="59743" y="470458"/>
                </a:cubicBezTo>
                <a:lnTo>
                  <a:pt x="274998" y="470458"/>
                </a:lnTo>
                <a:cubicBezTo>
                  <a:pt x="279580" y="476940"/>
                  <a:pt x="284772" y="483040"/>
                  <a:pt x="290499" y="488759"/>
                </a:cubicBezTo>
                <a:cubicBezTo>
                  <a:pt x="303709" y="502028"/>
                  <a:pt x="319210" y="512399"/>
                  <a:pt x="336391" y="519643"/>
                </a:cubicBezTo>
                <a:cubicBezTo>
                  <a:pt x="354259" y="527192"/>
                  <a:pt x="373196" y="531005"/>
                  <a:pt x="392667" y="531005"/>
                </a:cubicBezTo>
                <a:cubicBezTo>
                  <a:pt x="412215" y="531005"/>
                  <a:pt x="431152" y="527192"/>
                  <a:pt x="448944" y="519643"/>
                </a:cubicBezTo>
                <a:cubicBezTo>
                  <a:pt x="466201" y="512399"/>
                  <a:pt x="481625" y="502028"/>
                  <a:pt x="494912" y="488759"/>
                </a:cubicBezTo>
                <a:cubicBezTo>
                  <a:pt x="500639" y="483040"/>
                  <a:pt x="505755" y="476940"/>
                  <a:pt x="510413" y="470458"/>
                </a:cubicBezTo>
                <a:lnTo>
                  <a:pt x="549661" y="470458"/>
                </a:lnTo>
                <a:cubicBezTo>
                  <a:pt x="582266" y="470458"/>
                  <a:pt x="608839" y="443997"/>
                  <a:pt x="608839" y="411360"/>
                </a:cubicBezTo>
                <a:lnTo>
                  <a:pt x="608839" y="106489"/>
                </a:lnTo>
                <a:cubicBezTo>
                  <a:pt x="608839" y="73852"/>
                  <a:pt x="582266" y="47391"/>
                  <a:pt x="549661" y="47391"/>
                </a:cubicBezTo>
                <a:lnTo>
                  <a:pt x="329748" y="47391"/>
                </a:lnTo>
                <a:lnTo>
                  <a:pt x="319439" y="29776"/>
                </a:lnTo>
                <a:cubicBezTo>
                  <a:pt x="314247" y="20931"/>
                  <a:pt x="306764" y="13457"/>
                  <a:pt x="297830" y="8348"/>
                </a:cubicBezTo>
                <a:cubicBezTo>
                  <a:pt x="288819" y="3239"/>
                  <a:pt x="278664" y="494"/>
                  <a:pt x="268355" y="494"/>
                </a:cubicBezTo>
                <a:close/>
                <a:moveTo>
                  <a:pt x="59718" y="0"/>
                </a:moveTo>
                <a:lnTo>
                  <a:pt x="268351" y="0"/>
                </a:lnTo>
                <a:cubicBezTo>
                  <a:pt x="278737" y="0"/>
                  <a:pt x="289046" y="2745"/>
                  <a:pt x="298058" y="7929"/>
                </a:cubicBezTo>
                <a:cubicBezTo>
                  <a:pt x="307069" y="13114"/>
                  <a:pt x="314629" y="20586"/>
                  <a:pt x="319898" y="29583"/>
                </a:cubicBezTo>
                <a:lnTo>
                  <a:pt x="329979" y="46890"/>
                </a:lnTo>
                <a:lnTo>
                  <a:pt x="549685" y="46890"/>
                </a:lnTo>
                <a:cubicBezTo>
                  <a:pt x="582598" y="46890"/>
                  <a:pt x="609403" y="73652"/>
                  <a:pt x="609403" y="106513"/>
                </a:cubicBezTo>
                <a:lnTo>
                  <a:pt x="609403" y="411338"/>
                </a:lnTo>
                <a:cubicBezTo>
                  <a:pt x="609403" y="444199"/>
                  <a:pt x="582598" y="470961"/>
                  <a:pt x="549685" y="470961"/>
                </a:cubicBezTo>
                <a:lnTo>
                  <a:pt x="510661" y="470961"/>
                </a:lnTo>
                <a:cubicBezTo>
                  <a:pt x="506079" y="477366"/>
                  <a:pt x="500887" y="483465"/>
                  <a:pt x="495312" y="489107"/>
                </a:cubicBezTo>
                <a:cubicBezTo>
                  <a:pt x="481948" y="502374"/>
                  <a:pt x="466445" y="512819"/>
                  <a:pt x="449187" y="520139"/>
                </a:cubicBezTo>
                <a:cubicBezTo>
                  <a:pt x="431240" y="527687"/>
                  <a:pt x="412225" y="531499"/>
                  <a:pt x="392675" y="531499"/>
                </a:cubicBezTo>
                <a:cubicBezTo>
                  <a:pt x="373126" y="531499"/>
                  <a:pt x="354111" y="527687"/>
                  <a:pt x="336241" y="520139"/>
                </a:cubicBezTo>
                <a:cubicBezTo>
                  <a:pt x="318906" y="512819"/>
                  <a:pt x="303403" y="502374"/>
                  <a:pt x="290116" y="489107"/>
                </a:cubicBezTo>
                <a:cubicBezTo>
                  <a:pt x="284464" y="483465"/>
                  <a:pt x="279348" y="477366"/>
                  <a:pt x="274690" y="470961"/>
                </a:cubicBezTo>
                <a:lnTo>
                  <a:pt x="59718" y="470961"/>
                </a:lnTo>
                <a:cubicBezTo>
                  <a:pt x="26805" y="470961"/>
                  <a:pt x="0" y="444199"/>
                  <a:pt x="0" y="411338"/>
                </a:cubicBezTo>
                <a:lnTo>
                  <a:pt x="0" y="59623"/>
                </a:lnTo>
                <a:cubicBezTo>
                  <a:pt x="0" y="26762"/>
                  <a:pt x="26805" y="0"/>
                  <a:pt x="597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43" name="Picture 42" descr="677d22b86e9b106229962a8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6" y="2235554"/>
            <a:ext cx="4973995" cy="310874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F3A771-0045-DB42-B2F6-1C64F8597AC4}"/>
              </a:ext>
            </a:extLst>
          </p:cNvPr>
          <p:cNvGrpSpPr/>
          <p:nvPr/>
        </p:nvGrpSpPr>
        <p:grpSpPr>
          <a:xfrm>
            <a:off x="0" y="-19891"/>
            <a:ext cx="12192000" cy="811055"/>
            <a:chOff x="0" y="473042"/>
            <a:chExt cx="12192000" cy="81105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AD5F9DE-DBDC-0F5F-54CE-2F01A2FF5B7E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228D3A47-C79E-7380-DD0E-392209DBDA15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34CBF13A-2523-3B34-BBE1-112BF72275AF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E8DE92FA-5B77-7323-FB40-222FB2E3E478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19E923CE-ED14-B102-556E-E53B240E9F10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D727DD05-E9D1-CB50-2869-CE20874D12EC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FEE56EA8-196C-C6DA-2988-5BAEC007ABAF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研究成果</a:t>
                </a:r>
              </a:p>
            </p:txBody>
          </p:sp>
          <p:cxnSp>
            <p:nvCxn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9B241D58-D244-4477-91EE-D88A26D9CD2F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0CDD6B4D-52DE-544D-982E-2F23B793B8F3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369BA150-61C2-6479-C101-C3DAF576F97B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280D9F7B-2B90-D6AD-1F87-8222A55B3E1B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44" name="Picture 43" descr="华中科技大学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2" name="淘宝-想搞设计PPT(倒卖必究)-42">
                <a:extLst>
                  <a:ext uri="{FF2B5EF4-FFF2-40B4-BE49-F238E27FC236}">
                    <a16:creationId xmlns:a16="http://schemas.microsoft.com/office/drawing/2014/main" id="{6DD3A388-E1C3-88BA-9F56-F9FEAF58C027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9222FD94-04F5-C511-F1F1-007055AD2263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Group 4"/>
          <p:cNvGrpSpPr/>
          <p:nvPr/>
        </p:nvGrpSpPr>
        <p:grpSpPr>
          <a:xfrm>
            <a:off x="4208054" y="1758138"/>
            <a:ext cx="1049668" cy="1049668"/>
            <a:chOff x="221918" y="2477469"/>
            <a:chExt cx="1234838" cy="1234838"/>
          </a:xfrm>
        </p:grpSpPr>
        <p:sp>
          <p:nvSpPr>
            <p:cNvPr id="9" name="淘宝-想搞设计PPT(倒卖必究)-9"/>
            <p:cNvSpPr/>
            <p:nvPr/>
          </p:nvSpPr>
          <p:spPr>
            <a:xfrm>
              <a:off x="221918" y="2477469"/>
              <a:ext cx="1234838" cy="1234838"/>
            </a:xfrm>
            <a:prstGeom prst="diamond">
              <a:avLst/>
            </a:prstGeom>
            <a:solidFill>
              <a:srgbClr val="DF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" name="淘宝-想搞设计PPT(倒卖必究)-10"/>
            <p:cNvSpPr/>
            <p:nvPr/>
          </p:nvSpPr>
          <p:spPr>
            <a:xfrm>
              <a:off x="316599" y="2572151"/>
              <a:ext cx="1045476" cy="1045476"/>
            </a:xfrm>
            <a:prstGeom prst="diamond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7"/>
          <p:cNvGrpSpPr/>
          <p:nvPr/>
        </p:nvGrpSpPr>
        <p:grpSpPr>
          <a:xfrm>
            <a:off x="4208054" y="3348005"/>
            <a:ext cx="1049668" cy="1049668"/>
            <a:chOff x="221918" y="2477469"/>
            <a:chExt cx="1234838" cy="1234838"/>
          </a:xfrm>
        </p:grpSpPr>
        <p:sp>
          <p:nvSpPr>
            <p:cNvPr id="12" name="淘宝-想搞设计PPT(倒卖必究)-12"/>
            <p:cNvSpPr/>
            <p:nvPr/>
          </p:nvSpPr>
          <p:spPr>
            <a:xfrm>
              <a:off x="221918" y="2477469"/>
              <a:ext cx="1234838" cy="1234838"/>
            </a:xfrm>
            <a:prstGeom prst="diamond">
              <a:avLst/>
            </a:prstGeom>
            <a:solidFill>
              <a:srgbClr val="DF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" name="淘宝-想搞设计PPT(倒卖必究)-13"/>
            <p:cNvSpPr/>
            <p:nvPr/>
          </p:nvSpPr>
          <p:spPr>
            <a:xfrm>
              <a:off x="316599" y="2572151"/>
              <a:ext cx="1045476" cy="1045476"/>
            </a:xfrm>
            <a:prstGeom prst="diamond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0"/>
          <p:cNvGrpSpPr/>
          <p:nvPr/>
        </p:nvGrpSpPr>
        <p:grpSpPr>
          <a:xfrm>
            <a:off x="4208054" y="4937871"/>
            <a:ext cx="1049668" cy="1049668"/>
            <a:chOff x="221918" y="2477469"/>
            <a:chExt cx="1234838" cy="1234838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221918" y="2477469"/>
              <a:ext cx="1234838" cy="1234838"/>
            </a:xfrm>
            <a:prstGeom prst="diamond">
              <a:avLst/>
            </a:prstGeom>
            <a:solidFill>
              <a:srgbClr val="DF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316599" y="2572151"/>
              <a:ext cx="1045476" cy="1045476"/>
            </a:xfrm>
            <a:prstGeom prst="diamond">
              <a:avLst/>
            </a:pr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淘宝-想搞设计PPT(倒卖必究)-17"/>
          <p:cNvSpPr/>
          <p:nvPr/>
        </p:nvSpPr>
        <p:spPr>
          <a:xfrm>
            <a:off x="1016513" y="1715434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1016912" y="2122010"/>
            <a:ext cx="2986412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1016513" y="3305301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1016912" y="3711877"/>
            <a:ext cx="2986412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1016513" y="4893702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1016912" y="5300278"/>
            <a:ext cx="2986412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3" name="Group 89"/>
          <p:cNvGrpSpPr/>
          <p:nvPr/>
        </p:nvGrpSpPr>
        <p:grpSpPr>
          <a:xfrm>
            <a:off x="6884906" y="1758138"/>
            <a:ext cx="1049668" cy="1049668"/>
            <a:chOff x="221918" y="2477469"/>
            <a:chExt cx="1234838" cy="1234838"/>
          </a:xfrm>
        </p:grpSpPr>
        <p:sp>
          <p:nvSpPr>
            <p:cNvPr id="24" name="淘宝-想搞设计PPT(倒卖必究)-24"/>
            <p:cNvSpPr/>
            <p:nvPr/>
          </p:nvSpPr>
          <p:spPr>
            <a:xfrm>
              <a:off x="221918" y="2477469"/>
              <a:ext cx="1234838" cy="1234838"/>
            </a:xfrm>
            <a:prstGeom prst="diamond">
              <a:avLst/>
            </a:prstGeom>
            <a:gradFill>
              <a:gsLst>
                <a:gs pos="0">
                  <a:srgbClr val="3B4AD5">
                    <a:alpha val="10000"/>
                  </a:srgbClr>
                </a:gs>
                <a:gs pos="100000">
                  <a:srgbClr val="3B4AD5">
                    <a:alpha val="1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>
            <a:xfrm>
              <a:off x="316599" y="2572151"/>
              <a:ext cx="1045476" cy="1045476"/>
            </a:xfrm>
            <a:prstGeom prst="diamond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95"/>
          <p:cNvGrpSpPr/>
          <p:nvPr/>
        </p:nvGrpSpPr>
        <p:grpSpPr>
          <a:xfrm>
            <a:off x="6884906" y="3348005"/>
            <a:ext cx="1049668" cy="1049668"/>
            <a:chOff x="221918" y="2477469"/>
            <a:chExt cx="1234838" cy="1234838"/>
          </a:xfrm>
        </p:grpSpPr>
        <p:sp>
          <p:nvSpPr>
            <p:cNvPr id="27" name="淘宝-想搞设计PPT(倒卖必究)-27"/>
            <p:cNvSpPr/>
            <p:nvPr/>
          </p:nvSpPr>
          <p:spPr>
            <a:xfrm>
              <a:off x="221918" y="2477469"/>
              <a:ext cx="1234838" cy="1234838"/>
            </a:xfrm>
            <a:prstGeom prst="diamond">
              <a:avLst/>
            </a:prstGeom>
            <a:gradFill>
              <a:gsLst>
                <a:gs pos="0">
                  <a:srgbClr val="3B4AD5">
                    <a:alpha val="10000"/>
                  </a:srgbClr>
                </a:gs>
                <a:gs pos="100000">
                  <a:srgbClr val="3B4AD5">
                    <a:alpha val="1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>
              <a:off x="316599" y="2572151"/>
              <a:ext cx="1045476" cy="1045476"/>
            </a:xfrm>
            <a:prstGeom prst="diamond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Group 101"/>
          <p:cNvGrpSpPr/>
          <p:nvPr/>
        </p:nvGrpSpPr>
        <p:grpSpPr>
          <a:xfrm>
            <a:off x="6884906" y="4937871"/>
            <a:ext cx="1049668" cy="1049668"/>
            <a:chOff x="221918" y="2477469"/>
            <a:chExt cx="1234838" cy="1234838"/>
          </a:xfrm>
        </p:grpSpPr>
        <p:sp>
          <p:nvSpPr>
            <p:cNvPr id="30" name="淘宝-想搞设计PPT(倒卖必究)-30"/>
            <p:cNvSpPr/>
            <p:nvPr/>
          </p:nvSpPr>
          <p:spPr>
            <a:xfrm>
              <a:off x="221918" y="2477469"/>
              <a:ext cx="1234838" cy="1234838"/>
            </a:xfrm>
            <a:prstGeom prst="diamond">
              <a:avLst/>
            </a:prstGeom>
            <a:solidFill>
              <a:srgbClr val="DFE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1" name="淘宝-想搞设计PPT(倒卖必究)-31"/>
            <p:cNvSpPr/>
            <p:nvPr/>
          </p:nvSpPr>
          <p:spPr>
            <a:xfrm>
              <a:off x="316599" y="2572151"/>
              <a:ext cx="1045476" cy="1045476"/>
            </a:xfrm>
            <a:prstGeom prst="diamond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2" name="淘宝-想搞设计PPT(倒卖必究)-32"/>
          <p:cNvCxnSpPr/>
          <p:nvPr/>
        </p:nvCxnSpPr>
        <p:spPr>
          <a:xfrm>
            <a:off x="6100730" y="1758138"/>
            <a:ext cx="0" cy="4229401"/>
          </a:xfrm>
          <a:prstGeom prst="line">
            <a:avLst/>
          </a:prstGeom>
          <a:ln>
            <a:gradFill>
              <a:gsLst>
                <a:gs pos="0">
                  <a:srgbClr val="3B4AD5"/>
                </a:gs>
                <a:gs pos="100000">
                  <a:srgbClr val="3B4AD5">
                    <a:alpha val="50000"/>
                  </a:srgbClr>
                </a:gs>
              </a:gsLst>
              <a:lin ang="5400000" scaled="1"/>
            </a:gra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淘宝-想搞设计PPT(倒卖必究)-33"/>
          <p:cNvCxnSpPr/>
          <p:nvPr/>
        </p:nvCxnSpPr>
        <p:spPr>
          <a:xfrm>
            <a:off x="4652997" y="3062736"/>
            <a:ext cx="2895467" cy="0"/>
          </a:xfrm>
          <a:prstGeom prst="line">
            <a:avLst/>
          </a:prstGeom>
          <a:ln>
            <a:gradFill>
              <a:gsLst>
                <a:gs pos="0">
                  <a:srgbClr val="3B4AD5"/>
                </a:gs>
                <a:gs pos="100000">
                  <a:srgbClr val="3B4AD5">
                    <a:alpha val="50000"/>
                  </a:srgbClr>
                </a:gs>
              </a:gsLst>
              <a:lin ang="5400000" scaled="1"/>
            </a:gra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淘宝-想搞设计PPT(倒卖必究)-34"/>
          <p:cNvCxnSpPr/>
          <p:nvPr/>
        </p:nvCxnSpPr>
        <p:spPr>
          <a:xfrm>
            <a:off x="4652997" y="4688336"/>
            <a:ext cx="2895467" cy="0"/>
          </a:xfrm>
          <a:prstGeom prst="line">
            <a:avLst/>
          </a:prstGeom>
          <a:ln>
            <a:gradFill>
              <a:gsLst>
                <a:gs pos="0">
                  <a:srgbClr val="3B4AD5"/>
                </a:gs>
                <a:gs pos="100000">
                  <a:srgbClr val="3B4AD5">
                    <a:alpha val="50000"/>
                  </a:srgbClr>
                </a:gs>
              </a:gsLst>
              <a:lin ang="5400000" scaled="1"/>
            </a:gra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淘宝-想搞设计PPT(倒卖必究)-35"/>
          <p:cNvSpPr/>
          <p:nvPr/>
        </p:nvSpPr>
        <p:spPr>
          <a:xfrm>
            <a:off x="8173173" y="1712505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8178693" y="2119081"/>
            <a:ext cx="2986412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7" name="淘宝-想搞设计PPT(倒卖必究)-37"/>
          <p:cNvSpPr/>
          <p:nvPr/>
        </p:nvSpPr>
        <p:spPr>
          <a:xfrm>
            <a:off x="8173173" y="3302372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8" name="淘宝-想搞设计PPT(倒卖必究)-38"/>
          <p:cNvSpPr/>
          <p:nvPr/>
        </p:nvSpPr>
        <p:spPr>
          <a:xfrm>
            <a:off x="8178693" y="3708948"/>
            <a:ext cx="2986412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8173173" y="4893702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8178693" y="5300278"/>
            <a:ext cx="2986412" cy="62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1" name="淘宝-想搞设计PPT(倒卖必究)-41"/>
          <p:cNvSpPr txBox="1"/>
          <p:nvPr/>
        </p:nvSpPr>
        <p:spPr bwMode="auto">
          <a:xfrm>
            <a:off x="4303689" y="2065277"/>
            <a:ext cx="891838" cy="4440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/>
            </a:pPr>
            <a:r>
              <a:rPr lang="en-US" altLang="zh-CN" sz="2400" b="1" cap="all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淘宝-想搞设计PPT(倒卖必究)-42"/>
          <p:cNvSpPr txBox="1"/>
          <p:nvPr/>
        </p:nvSpPr>
        <p:spPr bwMode="auto">
          <a:xfrm>
            <a:off x="4286969" y="3671843"/>
            <a:ext cx="891838" cy="4440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/>
            </a:pPr>
            <a:r>
              <a:rPr lang="en-US" altLang="zh-CN" sz="2400" b="1" cap="all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淘宝-想搞设计PPT(倒卖必究)-43"/>
          <p:cNvSpPr txBox="1"/>
          <p:nvPr/>
        </p:nvSpPr>
        <p:spPr bwMode="auto">
          <a:xfrm>
            <a:off x="4292132" y="5240700"/>
            <a:ext cx="891838" cy="4440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/>
            </a:pPr>
            <a:r>
              <a:rPr lang="en-US" altLang="zh-CN" sz="2400" b="1" cap="all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4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淘宝-想搞设计PPT(倒卖必究)-44"/>
          <p:cNvSpPr txBox="1"/>
          <p:nvPr/>
        </p:nvSpPr>
        <p:spPr bwMode="auto">
          <a:xfrm>
            <a:off x="6965389" y="5246704"/>
            <a:ext cx="891838" cy="4440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zh-CN" sz="2400" b="1" cap="all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zh-CN" altLang="en-US" sz="24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淘宝-想搞设计PPT(倒卖必究)-45"/>
          <p:cNvSpPr txBox="1"/>
          <p:nvPr/>
        </p:nvSpPr>
        <p:spPr bwMode="auto">
          <a:xfrm>
            <a:off x="6975505" y="3661985"/>
            <a:ext cx="891838" cy="4440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/>
            </a:pPr>
            <a:r>
              <a:rPr lang="en-US" altLang="zh-CN" sz="2400" b="1" cap="all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24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淘宝-想搞设计PPT(倒卖必究)-46"/>
          <p:cNvSpPr txBox="1"/>
          <p:nvPr/>
        </p:nvSpPr>
        <p:spPr bwMode="auto">
          <a:xfrm>
            <a:off x="6962253" y="2073954"/>
            <a:ext cx="891838" cy="4440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/>
            </a:pPr>
            <a:r>
              <a:rPr lang="en-US" altLang="zh-CN" sz="2400" b="1" cap="all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400" b="1" cap="all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132D9B8-556F-A472-14A2-B54003A0F7E4}"/>
              </a:ext>
            </a:extLst>
          </p:cNvPr>
          <p:cNvGrpSpPr/>
          <p:nvPr/>
        </p:nvGrpSpPr>
        <p:grpSpPr>
          <a:xfrm>
            <a:off x="0" y="-19891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2BE72D3-6430-4D06-8E01-44DD6CEB60E0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26497D44-5C5B-0247-E288-E09576BFB4D3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7" name="淘宝-想搞设计PPT(倒卖必究)-47">
                <a:extLst>
                  <a:ext uri="{FF2B5EF4-FFF2-40B4-BE49-F238E27FC236}">
                    <a16:creationId xmlns:a16="http://schemas.microsoft.com/office/drawing/2014/main" id="{019664EE-8560-B258-0839-C8D71CA2FCEF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淘宝-想搞设计PPT(倒卖必究)-48">
                <a:extLst>
                  <a:ext uri="{FF2B5EF4-FFF2-40B4-BE49-F238E27FC236}">
                    <a16:creationId xmlns:a16="http://schemas.microsoft.com/office/drawing/2014/main" id="{AB6CE874-6F56-AF64-58A6-FF2C0EE7AE62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49" name="淘宝-想搞设计PPT(倒卖必究)-49">
                <a:extLst>
                  <a:ext uri="{FF2B5EF4-FFF2-40B4-BE49-F238E27FC236}">
                    <a16:creationId xmlns:a16="http://schemas.microsoft.com/office/drawing/2014/main" id="{536CAC72-ABB8-2F7E-2677-2F418F3C6357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50" name="淘宝-想搞设计PPT(倒卖必究)-50">
                <a:extLst>
                  <a:ext uri="{FF2B5EF4-FFF2-40B4-BE49-F238E27FC236}">
                    <a16:creationId xmlns:a16="http://schemas.microsoft.com/office/drawing/2014/main" id="{F7677AAE-3ABA-F634-B90D-1843E3B29018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淘宝-想搞设计PPT(倒卖必究)-51">
                <a:extLst>
                  <a:ext uri="{FF2B5EF4-FFF2-40B4-BE49-F238E27FC236}">
                    <a16:creationId xmlns:a16="http://schemas.microsoft.com/office/drawing/2014/main" id="{E6050D8B-27BC-53B0-0FE1-AA09C2C583F5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研究成果</a:t>
                </a:r>
              </a:p>
            </p:txBody>
          </p:sp>
          <p:cxnSp>
            <p:nvCxnSpPr>
              <p:cNvPr id="52" name="淘宝-想搞设计PPT(倒卖必究)-52">
                <a:extLst>
                  <a:ext uri="{FF2B5EF4-FFF2-40B4-BE49-F238E27FC236}">
                    <a16:creationId xmlns:a16="http://schemas.microsoft.com/office/drawing/2014/main" id="{7EF50C9D-FD4C-3924-2523-52C26E3A5BE6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淘宝-想搞设计PPT(倒卖必究)-53">
                <a:extLst>
                  <a:ext uri="{FF2B5EF4-FFF2-40B4-BE49-F238E27FC236}">
                    <a16:creationId xmlns:a16="http://schemas.microsoft.com/office/drawing/2014/main" id="{A344C983-D202-A9B2-BF4E-E9B3191D3AF1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54" name="淘宝-想搞设计PPT(倒卖必究)-54">
                <a:extLst>
                  <a:ext uri="{FF2B5EF4-FFF2-40B4-BE49-F238E27FC236}">
                    <a16:creationId xmlns:a16="http://schemas.microsoft.com/office/drawing/2014/main" id="{4B39EC06-EB6F-6C24-0490-53B4A00C899C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淘宝-想搞设计PPT(倒卖必究)-55">
                <a:extLst>
                  <a:ext uri="{FF2B5EF4-FFF2-40B4-BE49-F238E27FC236}">
                    <a16:creationId xmlns:a16="http://schemas.microsoft.com/office/drawing/2014/main" id="{3E4BBD84-6676-CEF4-99E9-2571F0B2B885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128" name="Picture 127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57" name="淘宝-想搞设计PPT(倒卖必究)-57">
                <a:extLst>
                  <a:ext uri="{FF2B5EF4-FFF2-40B4-BE49-F238E27FC236}">
                    <a16:creationId xmlns:a16="http://schemas.microsoft.com/office/drawing/2014/main" id="{DCAC8103-6BBE-AF36-4F94-AE388861A9FE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7A8D27D1-3C49-A54B-4F91-76A115E7E752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/>
          <p:nvPr/>
        </p:nvSpPr>
        <p:spPr bwMode="auto">
          <a:xfrm rot="16200000">
            <a:off x="8277684" y="1625563"/>
            <a:ext cx="1239233" cy="1391084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淘宝-想搞设计PPT(倒卖必究)-9"/>
          <p:cNvSpPr/>
          <p:nvPr/>
        </p:nvSpPr>
        <p:spPr bwMode="auto">
          <a:xfrm rot="16200000">
            <a:off x="6688721" y="3010640"/>
            <a:ext cx="1239233" cy="1391084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淘宝-想搞设计PPT(倒卖必究)-10"/>
          <p:cNvSpPr/>
          <p:nvPr/>
        </p:nvSpPr>
        <p:spPr bwMode="auto">
          <a:xfrm rot="16200000">
            <a:off x="9866647" y="3027518"/>
            <a:ext cx="1239233" cy="1391084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淘宝-想搞设计PPT(倒卖必究)-11"/>
          <p:cNvSpPr/>
          <p:nvPr/>
        </p:nvSpPr>
        <p:spPr bwMode="auto">
          <a:xfrm rot="16200000">
            <a:off x="8277684" y="4387777"/>
            <a:ext cx="1239233" cy="1391084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6966175" y="3504123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13" name="淘宝-想搞设计PPT(倒卖必究)-13"/>
          <p:cNvSpPr txBox="1"/>
          <p:nvPr/>
        </p:nvSpPr>
        <p:spPr>
          <a:xfrm>
            <a:off x="10148526" y="3535485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14" name="淘宝-想搞设计PPT(倒卖必究)-14"/>
          <p:cNvSpPr txBox="1"/>
          <p:nvPr/>
        </p:nvSpPr>
        <p:spPr>
          <a:xfrm>
            <a:off x="8569829" y="2118514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8571298" y="4913385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961699" y="2449638"/>
            <a:ext cx="4410401" cy="343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点击输入标题点击输入相关标题。点击输入标题点击输入相关标题。点击输入标题点击输入标题。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点击输入标题点击输入相关标题。点击输入标题点击输入相关标题。点击输入标题点击输入标题。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点击输入标题点击输入相关标题。点击输入标题点击输入相关标题。点击输入标题点击输入标题。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点击输入标题点击输入相关标题。点击输入标题点击输入相关标题。点击输入标题点击输入标题。</a:t>
            </a:r>
            <a:endParaRPr lang="zh-CN" altLang="zh-CN" sz="1600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淘宝-想搞设计PPT(倒卖必究)-17"/>
          <p:cNvSpPr txBox="1"/>
          <p:nvPr/>
        </p:nvSpPr>
        <p:spPr>
          <a:xfrm>
            <a:off x="935988" y="1769728"/>
            <a:ext cx="333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请您在此处输入相关小标题</a:t>
            </a:r>
          </a:p>
        </p:txBody>
      </p:sp>
      <p:sp>
        <p:nvSpPr>
          <p:cNvPr id="18" name="淘宝-想搞设计PPT(倒卖必究)-18"/>
          <p:cNvSpPr>
            <a:spLocks noChangeAspect="1"/>
          </p:cNvSpPr>
          <p:nvPr/>
        </p:nvSpPr>
        <p:spPr>
          <a:xfrm>
            <a:off x="8499922" y="3344195"/>
            <a:ext cx="804422" cy="775228"/>
          </a:xfrm>
          <a:custGeom>
            <a:avLst/>
            <a:gdLst>
              <a:gd name="connsiteX0" fmla="*/ 62032 w 596327"/>
              <a:gd name="connsiteY0" fmla="*/ 471572 h 574685"/>
              <a:gd name="connsiteX1" fmla="*/ 47689 w 596327"/>
              <a:gd name="connsiteY1" fmla="*/ 485893 h 574685"/>
              <a:gd name="connsiteX2" fmla="*/ 47689 w 596327"/>
              <a:gd name="connsiteY2" fmla="*/ 512746 h 574685"/>
              <a:gd name="connsiteX3" fmla="*/ 62032 w 596327"/>
              <a:gd name="connsiteY3" fmla="*/ 527067 h 574685"/>
              <a:gd name="connsiteX4" fmla="*/ 422752 w 596327"/>
              <a:gd name="connsiteY4" fmla="*/ 527067 h 574685"/>
              <a:gd name="connsiteX5" fmla="*/ 421676 w 596327"/>
              <a:gd name="connsiteY5" fmla="*/ 471572 h 574685"/>
              <a:gd name="connsiteX6" fmla="*/ 146647 w 596327"/>
              <a:gd name="connsiteY6" fmla="*/ 334057 h 574685"/>
              <a:gd name="connsiteX7" fmla="*/ 176754 w 596327"/>
              <a:gd name="connsiteY7" fmla="*/ 334057 h 574685"/>
              <a:gd name="connsiteX8" fmla="*/ 191091 w 596327"/>
              <a:gd name="connsiteY8" fmla="*/ 349090 h 574685"/>
              <a:gd name="connsiteX9" fmla="*/ 191091 w 596327"/>
              <a:gd name="connsiteY9" fmla="*/ 379156 h 574685"/>
              <a:gd name="connsiteX10" fmla="*/ 176754 w 596327"/>
              <a:gd name="connsiteY10" fmla="*/ 393473 h 574685"/>
              <a:gd name="connsiteX11" fmla="*/ 146647 w 596327"/>
              <a:gd name="connsiteY11" fmla="*/ 393473 h 574685"/>
              <a:gd name="connsiteX12" fmla="*/ 132310 w 596327"/>
              <a:gd name="connsiteY12" fmla="*/ 379156 h 574685"/>
              <a:gd name="connsiteX13" fmla="*/ 132310 w 596327"/>
              <a:gd name="connsiteY13" fmla="*/ 348374 h 574685"/>
              <a:gd name="connsiteX14" fmla="*/ 146647 w 596327"/>
              <a:gd name="connsiteY14" fmla="*/ 334057 h 574685"/>
              <a:gd name="connsiteX15" fmla="*/ 371842 w 596327"/>
              <a:gd name="connsiteY15" fmla="*/ 269241 h 574685"/>
              <a:gd name="connsiteX16" fmla="*/ 364671 w 596327"/>
              <a:gd name="connsiteY16" fmla="*/ 276401 h 574685"/>
              <a:gd name="connsiteX17" fmla="*/ 364671 w 596327"/>
              <a:gd name="connsiteY17" fmla="*/ 284994 h 574685"/>
              <a:gd name="connsiteX18" fmla="*/ 371842 w 596327"/>
              <a:gd name="connsiteY18" fmla="*/ 292155 h 574685"/>
              <a:gd name="connsiteX19" fmla="*/ 434953 w 596327"/>
              <a:gd name="connsiteY19" fmla="*/ 292155 h 574685"/>
              <a:gd name="connsiteX20" fmla="*/ 483003 w 596327"/>
              <a:gd name="connsiteY20" fmla="*/ 292155 h 574685"/>
              <a:gd name="connsiteX21" fmla="*/ 536431 w 596327"/>
              <a:gd name="connsiteY21" fmla="*/ 292155 h 574685"/>
              <a:gd name="connsiteX22" fmla="*/ 536072 w 596327"/>
              <a:gd name="connsiteY22" fmla="*/ 269241 h 574685"/>
              <a:gd name="connsiteX23" fmla="*/ 483003 w 596327"/>
              <a:gd name="connsiteY23" fmla="*/ 269241 h 574685"/>
              <a:gd name="connsiteX24" fmla="*/ 434953 w 596327"/>
              <a:gd name="connsiteY24" fmla="*/ 269241 h 574685"/>
              <a:gd name="connsiteX25" fmla="*/ 146647 w 596327"/>
              <a:gd name="connsiteY25" fmla="*/ 230961 h 574685"/>
              <a:gd name="connsiteX26" fmla="*/ 176754 w 596327"/>
              <a:gd name="connsiteY26" fmla="*/ 230961 h 574685"/>
              <a:gd name="connsiteX27" fmla="*/ 191091 w 596327"/>
              <a:gd name="connsiteY27" fmla="*/ 245281 h 574685"/>
              <a:gd name="connsiteX28" fmla="*/ 191091 w 596327"/>
              <a:gd name="connsiteY28" fmla="*/ 275352 h 574685"/>
              <a:gd name="connsiteX29" fmla="*/ 176754 w 596327"/>
              <a:gd name="connsiteY29" fmla="*/ 289671 h 574685"/>
              <a:gd name="connsiteX30" fmla="*/ 146647 w 596327"/>
              <a:gd name="connsiteY30" fmla="*/ 289671 h 574685"/>
              <a:gd name="connsiteX31" fmla="*/ 132310 w 596327"/>
              <a:gd name="connsiteY31" fmla="*/ 275352 h 574685"/>
              <a:gd name="connsiteX32" fmla="*/ 132310 w 596327"/>
              <a:gd name="connsiteY32" fmla="*/ 245281 h 574685"/>
              <a:gd name="connsiteX33" fmla="*/ 146647 w 596327"/>
              <a:gd name="connsiteY33" fmla="*/ 230961 h 574685"/>
              <a:gd name="connsiteX34" fmla="*/ 420248 w 596327"/>
              <a:gd name="connsiteY34" fmla="*/ 175073 h 574685"/>
              <a:gd name="connsiteX35" fmla="*/ 434920 w 596327"/>
              <a:gd name="connsiteY35" fmla="*/ 175073 h 574685"/>
              <a:gd name="connsiteX36" fmla="*/ 435636 w 596327"/>
              <a:gd name="connsiteY36" fmla="*/ 175073 h 574685"/>
              <a:gd name="connsiteX37" fmla="*/ 443151 w 596327"/>
              <a:gd name="connsiteY37" fmla="*/ 182232 h 574685"/>
              <a:gd name="connsiteX38" fmla="*/ 443151 w 596327"/>
              <a:gd name="connsiteY38" fmla="*/ 197623 h 574685"/>
              <a:gd name="connsiteX39" fmla="*/ 435994 w 596327"/>
              <a:gd name="connsiteY39" fmla="*/ 204781 h 574685"/>
              <a:gd name="connsiteX40" fmla="*/ 434920 w 596327"/>
              <a:gd name="connsiteY40" fmla="*/ 204781 h 574685"/>
              <a:gd name="connsiteX41" fmla="*/ 420248 w 596327"/>
              <a:gd name="connsiteY41" fmla="*/ 204781 h 574685"/>
              <a:gd name="connsiteX42" fmla="*/ 413090 w 596327"/>
              <a:gd name="connsiteY42" fmla="*/ 197623 h 574685"/>
              <a:gd name="connsiteX43" fmla="*/ 413090 w 596327"/>
              <a:gd name="connsiteY43" fmla="*/ 182232 h 574685"/>
              <a:gd name="connsiteX44" fmla="*/ 420248 w 596327"/>
              <a:gd name="connsiteY44" fmla="*/ 175073 h 574685"/>
              <a:gd name="connsiteX45" fmla="*/ 146647 w 596327"/>
              <a:gd name="connsiteY45" fmla="*/ 127441 h 574685"/>
              <a:gd name="connsiteX46" fmla="*/ 176754 w 596327"/>
              <a:gd name="connsiteY46" fmla="*/ 127441 h 574685"/>
              <a:gd name="connsiteX47" fmla="*/ 191091 w 596327"/>
              <a:gd name="connsiteY47" fmla="*/ 141778 h 574685"/>
              <a:gd name="connsiteX48" fmla="*/ 191091 w 596327"/>
              <a:gd name="connsiteY48" fmla="*/ 171885 h 574685"/>
              <a:gd name="connsiteX49" fmla="*/ 176754 w 596327"/>
              <a:gd name="connsiteY49" fmla="*/ 186222 h 574685"/>
              <a:gd name="connsiteX50" fmla="*/ 146647 w 596327"/>
              <a:gd name="connsiteY50" fmla="*/ 186222 h 574685"/>
              <a:gd name="connsiteX51" fmla="*/ 132310 w 596327"/>
              <a:gd name="connsiteY51" fmla="*/ 171885 h 574685"/>
              <a:gd name="connsiteX52" fmla="*/ 132310 w 596327"/>
              <a:gd name="connsiteY52" fmla="*/ 141778 h 574685"/>
              <a:gd name="connsiteX53" fmla="*/ 146647 w 596327"/>
              <a:gd name="connsiteY53" fmla="*/ 127441 h 574685"/>
              <a:gd name="connsiteX54" fmla="*/ 420248 w 596327"/>
              <a:gd name="connsiteY54" fmla="*/ 117421 h 574685"/>
              <a:gd name="connsiteX55" fmla="*/ 431699 w 596327"/>
              <a:gd name="connsiteY55" fmla="*/ 117421 h 574685"/>
              <a:gd name="connsiteX56" fmla="*/ 434920 w 596327"/>
              <a:gd name="connsiteY56" fmla="*/ 117421 h 574685"/>
              <a:gd name="connsiteX57" fmla="*/ 435636 w 596327"/>
              <a:gd name="connsiteY57" fmla="*/ 117421 h 574685"/>
              <a:gd name="connsiteX58" fmla="*/ 443151 w 596327"/>
              <a:gd name="connsiteY58" fmla="*/ 124954 h 574685"/>
              <a:gd name="connsiteX59" fmla="*/ 443151 w 596327"/>
              <a:gd name="connsiteY59" fmla="*/ 140378 h 574685"/>
              <a:gd name="connsiteX60" fmla="*/ 435994 w 596327"/>
              <a:gd name="connsiteY60" fmla="*/ 147552 h 574685"/>
              <a:gd name="connsiteX61" fmla="*/ 434920 w 596327"/>
              <a:gd name="connsiteY61" fmla="*/ 147552 h 574685"/>
              <a:gd name="connsiteX62" fmla="*/ 431699 w 596327"/>
              <a:gd name="connsiteY62" fmla="*/ 147552 h 574685"/>
              <a:gd name="connsiteX63" fmla="*/ 420248 w 596327"/>
              <a:gd name="connsiteY63" fmla="*/ 147552 h 574685"/>
              <a:gd name="connsiteX64" fmla="*/ 413090 w 596327"/>
              <a:gd name="connsiteY64" fmla="*/ 140378 h 574685"/>
              <a:gd name="connsiteX65" fmla="*/ 413090 w 596327"/>
              <a:gd name="connsiteY65" fmla="*/ 124595 h 574685"/>
              <a:gd name="connsiteX66" fmla="*/ 420248 w 596327"/>
              <a:gd name="connsiteY66" fmla="*/ 117421 h 574685"/>
              <a:gd name="connsiteX67" fmla="*/ 420249 w 596327"/>
              <a:gd name="connsiteY67" fmla="*/ 60192 h 574685"/>
              <a:gd name="connsiteX68" fmla="*/ 435640 w 596327"/>
              <a:gd name="connsiteY68" fmla="*/ 60192 h 574685"/>
              <a:gd name="connsiteX69" fmla="*/ 442798 w 596327"/>
              <a:gd name="connsiteY69" fmla="*/ 67349 h 574685"/>
              <a:gd name="connsiteX70" fmla="*/ 442798 w 596327"/>
              <a:gd name="connsiteY70" fmla="*/ 71644 h 574685"/>
              <a:gd name="connsiteX71" fmla="*/ 442798 w 596327"/>
              <a:gd name="connsiteY71" fmla="*/ 83096 h 574685"/>
              <a:gd name="connsiteX72" fmla="*/ 435640 w 596327"/>
              <a:gd name="connsiteY72" fmla="*/ 90253 h 574685"/>
              <a:gd name="connsiteX73" fmla="*/ 420249 w 596327"/>
              <a:gd name="connsiteY73" fmla="*/ 90253 h 574685"/>
              <a:gd name="connsiteX74" fmla="*/ 413090 w 596327"/>
              <a:gd name="connsiteY74" fmla="*/ 83096 h 574685"/>
              <a:gd name="connsiteX75" fmla="*/ 413090 w 596327"/>
              <a:gd name="connsiteY75" fmla="*/ 71644 h 574685"/>
              <a:gd name="connsiteX76" fmla="*/ 413090 w 596327"/>
              <a:gd name="connsiteY76" fmla="*/ 67349 h 574685"/>
              <a:gd name="connsiteX77" fmla="*/ 420249 w 596327"/>
              <a:gd name="connsiteY77" fmla="*/ 60192 h 574685"/>
              <a:gd name="connsiteX78" fmla="*/ 391206 w 596327"/>
              <a:gd name="connsiteY78" fmla="*/ 47618 h 574685"/>
              <a:gd name="connsiteX79" fmla="*/ 384034 w 596327"/>
              <a:gd name="connsiteY79" fmla="*/ 54779 h 574685"/>
              <a:gd name="connsiteX80" fmla="*/ 384034 w 596327"/>
              <a:gd name="connsiteY80" fmla="*/ 93088 h 574685"/>
              <a:gd name="connsiteX81" fmla="*/ 384034 w 596327"/>
              <a:gd name="connsiteY81" fmla="*/ 214462 h 574685"/>
              <a:gd name="connsiteX82" fmla="*/ 391206 w 596327"/>
              <a:gd name="connsiteY82" fmla="*/ 221622 h 574685"/>
              <a:gd name="connsiteX83" fmla="*/ 434953 w 596327"/>
              <a:gd name="connsiteY83" fmla="*/ 221622 h 574685"/>
              <a:gd name="connsiteX84" fmla="*/ 483003 w 596327"/>
              <a:gd name="connsiteY84" fmla="*/ 221622 h 574685"/>
              <a:gd name="connsiteX85" fmla="*/ 541093 w 596327"/>
              <a:gd name="connsiteY85" fmla="*/ 221622 h 574685"/>
              <a:gd name="connsiteX86" fmla="*/ 548264 w 596327"/>
              <a:gd name="connsiteY86" fmla="*/ 214462 h 574685"/>
              <a:gd name="connsiteX87" fmla="*/ 548264 w 596327"/>
              <a:gd name="connsiteY87" fmla="*/ 54779 h 574685"/>
              <a:gd name="connsiteX88" fmla="*/ 541093 w 596327"/>
              <a:gd name="connsiteY88" fmla="*/ 47618 h 574685"/>
              <a:gd name="connsiteX89" fmla="*/ 465074 w 596327"/>
              <a:gd name="connsiteY89" fmla="*/ 47618 h 574685"/>
              <a:gd name="connsiteX90" fmla="*/ 28685 w 596327"/>
              <a:gd name="connsiteY90" fmla="*/ 45515 h 574685"/>
              <a:gd name="connsiteX91" fmla="*/ 269643 w 596327"/>
              <a:gd name="connsiteY91" fmla="*/ 45515 h 574685"/>
              <a:gd name="connsiteX92" fmla="*/ 269643 w 596327"/>
              <a:gd name="connsiteY92" fmla="*/ 93133 h 574685"/>
              <a:gd name="connsiteX93" fmla="*/ 110080 w 596327"/>
              <a:gd name="connsiteY93" fmla="*/ 93133 h 574685"/>
              <a:gd name="connsiteX94" fmla="*/ 95737 w 596327"/>
              <a:gd name="connsiteY94" fmla="*/ 107454 h 574685"/>
              <a:gd name="connsiteX95" fmla="*/ 95737 w 596327"/>
              <a:gd name="connsiteY95" fmla="*/ 409991 h 574685"/>
              <a:gd name="connsiteX96" fmla="*/ 110080 w 596327"/>
              <a:gd name="connsiteY96" fmla="*/ 424312 h 574685"/>
              <a:gd name="connsiteX97" fmla="*/ 420601 w 596327"/>
              <a:gd name="connsiteY97" fmla="*/ 424312 h 574685"/>
              <a:gd name="connsiteX98" fmla="*/ 434943 w 596327"/>
              <a:gd name="connsiteY98" fmla="*/ 409991 h 574685"/>
              <a:gd name="connsiteX99" fmla="*/ 434943 w 596327"/>
              <a:gd name="connsiteY99" fmla="*/ 388151 h 574685"/>
              <a:gd name="connsiteX100" fmla="*/ 483350 w 596327"/>
              <a:gd name="connsiteY100" fmla="*/ 388151 h 574685"/>
              <a:gd name="connsiteX101" fmla="*/ 483350 w 596327"/>
              <a:gd name="connsiteY101" fmla="*/ 420016 h 574685"/>
              <a:gd name="connsiteX102" fmla="*/ 483350 w 596327"/>
              <a:gd name="connsiteY102" fmla="*/ 442930 h 574685"/>
              <a:gd name="connsiteX103" fmla="*/ 482991 w 596327"/>
              <a:gd name="connsiteY103" fmla="*/ 452596 h 574685"/>
              <a:gd name="connsiteX104" fmla="*/ 474386 w 596327"/>
              <a:gd name="connsiteY104" fmla="*/ 469424 h 574685"/>
              <a:gd name="connsiteX105" fmla="*/ 467214 w 596327"/>
              <a:gd name="connsiteY105" fmla="*/ 491622 h 574685"/>
              <a:gd name="connsiteX106" fmla="*/ 478689 w 596327"/>
              <a:gd name="connsiteY106" fmla="*/ 537092 h 574685"/>
              <a:gd name="connsiteX107" fmla="*/ 476537 w 596327"/>
              <a:gd name="connsiteY107" fmla="*/ 567166 h 574685"/>
              <a:gd name="connsiteX108" fmla="*/ 457892 w 596327"/>
              <a:gd name="connsiteY108" fmla="*/ 574685 h 574685"/>
              <a:gd name="connsiteX109" fmla="*/ 28685 w 596327"/>
              <a:gd name="connsiteY109" fmla="*/ 574685 h 574685"/>
              <a:gd name="connsiteX110" fmla="*/ 0 w 596327"/>
              <a:gd name="connsiteY110" fmla="*/ 546043 h 574685"/>
              <a:gd name="connsiteX111" fmla="*/ 0 w 596327"/>
              <a:gd name="connsiteY111" fmla="*/ 447226 h 574685"/>
              <a:gd name="connsiteX112" fmla="*/ 0 w 596327"/>
              <a:gd name="connsiteY112" fmla="*/ 74157 h 574685"/>
              <a:gd name="connsiteX113" fmla="*/ 28685 w 596327"/>
              <a:gd name="connsiteY113" fmla="*/ 45515 h 574685"/>
              <a:gd name="connsiteX114" fmla="*/ 331323 w 596327"/>
              <a:gd name="connsiteY114" fmla="*/ 0 h 574685"/>
              <a:gd name="connsiteX115" fmla="*/ 581971 w 596327"/>
              <a:gd name="connsiteY115" fmla="*/ 0 h 574685"/>
              <a:gd name="connsiteX116" fmla="*/ 596314 w 596327"/>
              <a:gd name="connsiteY116" fmla="*/ 14321 h 574685"/>
              <a:gd name="connsiteX117" fmla="*/ 596314 w 596327"/>
              <a:gd name="connsiteY117" fmla="*/ 245969 h 574685"/>
              <a:gd name="connsiteX118" fmla="*/ 591294 w 596327"/>
              <a:gd name="connsiteY118" fmla="*/ 259216 h 574685"/>
              <a:gd name="connsiteX119" fmla="*/ 588066 w 596327"/>
              <a:gd name="connsiteY119" fmla="*/ 263870 h 574685"/>
              <a:gd name="connsiteX120" fmla="*/ 582688 w 596327"/>
              <a:gd name="connsiteY120" fmla="*/ 281056 h 574685"/>
              <a:gd name="connsiteX121" fmla="*/ 590576 w 596327"/>
              <a:gd name="connsiteY121" fmla="*/ 300389 h 574685"/>
              <a:gd name="connsiteX122" fmla="*/ 591294 w 596327"/>
              <a:gd name="connsiteY122" fmla="*/ 330464 h 574685"/>
              <a:gd name="connsiteX123" fmla="*/ 571213 w 596327"/>
              <a:gd name="connsiteY123" fmla="*/ 339773 h 574685"/>
              <a:gd name="connsiteX124" fmla="*/ 483003 w 596327"/>
              <a:gd name="connsiteY124" fmla="*/ 339773 h 574685"/>
              <a:gd name="connsiteX125" fmla="*/ 434953 w 596327"/>
              <a:gd name="connsiteY125" fmla="*/ 339773 h 574685"/>
              <a:gd name="connsiteX126" fmla="*/ 331323 w 596327"/>
              <a:gd name="connsiteY126" fmla="*/ 339773 h 574685"/>
              <a:gd name="connsiteX127" fmla="*/ 316980 w 596327"/>
              <a:gd name="connsiteY127" fmla="*/ 325452 h 574685"/>
              <a:gd name="connsiteX128" fmla="*/ 316980 w 596327"/>
              <a:gd name="connsiteY128" fmla="*/ 245252 h 574685"/>
              <a:gd name="connsiteX129" fmla="*/ 316980 w 596327"/>
              <a:gd name="connsiteY129" fmla="*/ 93088 h 574685"/>
              <a:gd name="connsiteX130" fmla="*/ 316980 w 596327"/>
              <a:gd name="connsiteY130" fmla="*/ 45470 h 574685"/>
              <a:gd name="connsiteX131" fmla="*/ 316980 w 596327"/>
              <a:gd name="connsiteY131" fmla="*/ 14321 h 574685"/>
              <a:gd name="connsiteX132" fmla="*/ 331323 w 596327"/>
              <a:gd name="connsiteY132" fmla="*/ 0 h 57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96327" h="574685">
                <a:moveTo>
                  <a:pt x="62032" y="471572"/>
                </a:moveTo>
                <a:cubicBezTo>
                  <a:pt x="54144" y="471572"/>
                  <a:pt x="47689" y="478017"/>
                  <a:pt x="47689" y="485893"/>
                </a:cubicBezTo>
                <a:lnTo>
                  <a:pt x="47689" y="512746"/>
                </a:lnTo>
                <a:cubicBezTo>
                  <a:pt x="47689" y="520980"/>
                  <a:pt x="54144" y="527067"/>
                  <a:pt x="62032" y="527067"/>
                </a:cubicBezTo>
                <a:lnTo>
                  <a:pt x="422752" y="527067"/>
                </a:lnTo>
                <a:cubicBezTo>
                  <a:pt x="418449" y="511672"/>
                  <a:pt x="416298" y="492338"/>
                  <a:pt x="421676" y="471572"/>
                </a:cubicBezTo>
                <a:close/>
                <a:moveTo>
                  <a:pt x="146647" y="334057"/>
                </a:moveTo>
                <a:lnTo>
                  <a:pt x="176754" y="334057"/>
                </a:lnTo>
                <a:cubicBezTo>
                  <a:pt x="184639" y="334057"/>
                  <a:pt x="191091" y="340500"/>
                  <a:pt x="191091" y="349090"/>
                </a:cubicBezTo>
                <a:lnTo>
                  <a:pt x="191091" y="379156"/>
                </a:lnTo>
                <a:cubicBezTo>
                  <a:pt x="191091" y="387030"/>
                  <a:pt x="184998" y="393473"/>
                  <a:pt x="176754" y="393473"/>
                </a:cubicBezTo>
                <a:lnTo>
                  <a:pt x="146647" y="393473"/>
                </a:lnTo>
                <a:cubicBezTo>
                  <a:pt x="138761" y="393473"/>
                  <a:pt x="132310" y="387030"/>
                  <a:pt x="132310" y="379156"/>
                </a:cubicBezTo>
                <a:lnTo>
                  <a:pt x="132310" y="348374"/>
                </a:lnTo>
                <a:cubicBezTo>
                  <a:pt x="132310" y="340500"/>
                  <a:pt x="138761" y="334057"/>
                  <a:pt x="146647" y="334057"/>
                </a:cubicBezTo>
                <a:close/>
                <a:moveTo>
                  <a:pt x="371842" y="269241"/>
                </a:moveTo>
                <a:cubicBezTo>
                  <a:pt x="368257" y="269241"/>
                  <a:pt x="364671" y="272463"/>
                  <a:pt x="364671" y="276401"/>
                </a:cubicBezTo>
                <a:lnTo>
                  <a:pt x="364671" y="284994"/>
                </a:lnTo>
                <a:cubicBezTo>
                  <a:pt x="364671" y="288932"/>
                  <a:pt x="368257" y="292155"/>
                  <a:pt x="371842" y="292155"/>
                </a:cubicBezTo>
                <a:lnTo>
                  <a:pt x="434953" y="292155"/>
                </a:lnTo>
                <a:lnTo>
                  <a:pt x="483003" y="292155"/>
                </a:lnTo>
                <a:lnTo>
                  <a:pt x="536431" y="292155"/>
                </a:lnTo>
                <a:cubicBezTo>
                  <a:pt x="534997" y="284994"/>
                  <a:pt x="534997" y="277475"/>
                  <a:pt x="536072" y="269241"/>
                </a:cubicBezTo>
                <a:lnTo>
                  <a:pt x="483003" y="269241"/>
                </a:lnTo>
                <a:lnTo>
                  <a:pt x="434953" y="269241"/>
                </a:lnTo>
                <a:close/>
                <a:moveTo>
                  <a:pt x="146647" y="230961"/>
                </a:moveTo>
                <a:lnTo>
                  <a:pt x="176754" y="230961"/>
                </a:lnTo>
                <a:cubicBezTo>
                  <a:pt x="184998" y="230961"/>
                  <a:pt x="191091" y="237405"/>
                  <a:pt x="191091" y="245281"/>
                </a:cubicBezTo>
                <a:lnTo>
                  <a:pt x="191091" y="275352"/>
                </a:lnTo>
                <a:cubicBezTo>
                  <a:pt x="191091" y="283585"/>
                  <a:pt x="184998" y="289671"/>
                  <a:pt x="176754" y="289671"/>
                </a:cubicBezTo>
                <a:lnTo>
                  <a:pt x="146647" y="289671"/>
                </a:lnTo>
                <a:cubicBezTo>
                  <a:pt x="138761" y="289671"/>
                  <a:pt x="132310" y="283585"/>
                  <a:pt x="132310" y="275352"/>
                </a:cubicBezTo>
                <a:lnTo>
                  <a:pt x="132310" y="245281"/>
                </a:lnTo>
                <a:cubicBezTo>
                  <a:pt x="132310" y="237405"/>
                  <a:pt x="138761" y="230961"/>
                  <a:pt x="146647" y="230961"/>
                </a:cubicBezTo>
                <a:close/>
                <a:moveTo>
                  <a:pt x="420248" y="175073"/>
                </a:moveTo>
                <a:lnTo>
                  <a:pt x="434920" y="175073"/>
                </a:lnTo>
                <a:lnTo>
                  <a:pt x="435636" y="175073"/>
                </a:lnTo>
                <a:cubicBezTo>
                  <a:pt x="439930" y="175073"/>
                  <a:pt x="442793" y="177936"/>
                  <a:pt x="443151" y="182232"/>
                </a:cubicBezTo>
                <a:lnTo>
                  <a:pt x="443151" y="197623"/>
                </a:lnTo>
                <a:cubicBezTo>
                  <a:pt x="443151" y="201560"/>
                  <a:pt x="439930" y="204781"/>
                  <a:pt x="435994" y="204781"/>
                </a:cubicBezTo>
                <a:lnTo>
                  <a:pt x="434920" y="204781"/>
                </a:lnTo>
                <a:lnTo>
                  <a:pt x="420248" y="204781"/>
                </a:lnTo>
                <a:cubicBezTo>
                  <a:pt x="416311" y="204781"/>
                  <a:pt x="413090" y="201560"/>
                  <a:pt x="413090" y="197623"/>
                </a:cubicBezTo>
                <a:lnTo>
                  <a:pt x="413090" y="182232"/>
                </a:lnTo>
                <a:cubicBezTo>
                  <a:pt x="413090" y="178652"/>
                  <a:pt x="416311" y="175073"/>
                  <a:pt x="420248" y="175073"/>
                </a:cubicBezTo>
                <a:close/>
                <a:moveTo>
                  <a:pt x="146647" y="127441"/>
                </a:moveTo>
                <a:lnTo>
                  <a:pt x="176754" y="127441"/>
                </a:lnTo>
                <a:cubicBezTo>
                  <a:pt x="184998" y="127441"/>
                  <a:pt x="191091" y="133534"/>
                  <a:pt x="191091" y="141778"/>
                </a:cubicBezTo>
                <a:lnTo>
                  <a:pt x="191091" y="171885"/>
                </a:lnTo>
                <a:cubicBezTo>
                  <a:pt x="191091" y="180129"/>
                  <a:pt x="184998" y="186222"/>
                  <a:pt x="176754" y="186222"/>
                </a:cubicBezTo>
                <a:lnTo>
                  <a:pt x="146647" y="186222"/>
                </a:lnTo>
                <a:cubicBezTo>
                  <a:pt x="138761" y="186222"/>
                  <a:pt x="132310" y="180129"/>
                  <a:pt x="132310" y="171885"/>
                </a:cubicBezTo>
                <a:lnTo>
                  <a:pt x="132310" y="141778"/>
                </a:lnTo>
                <a:cubicBezTo>
                  <a:pt x="132310" y="133534"/>
                  <a:pt x="138761" y="127441"/>
                  <a:pt x="146647" y="127441"/>
                </a:cubicBezTo>
                <a:close/>
                <a:moveTo>
                  <a:pt x="420248" y="117421"/>
                </a:moveTo>
                <a:lnTo>
                  <a:pt x="431699" y="117421"/>
                </a:lnTo>
                <a:lnTo>
                  <a:pt x="434920" y="117421"/>
                </a:lnTo>
                <a:lnTo>
                  <a:pt x="435636" y="117421"/>
                </a:lnTo>
                <a:cubicBezTo>
                  <a:pt x="439930" y="117421"/>
                  <a:pt x="442793" y="120649"/>
                  <a:pt x="443151" y="124954"/>
                </a:cubicBezTo>
                <a:lnTo>
                  <a:pt x="443151" y="140378"/>
                </a:lnTo>
                <a:cubicBezTo>
                  <a:pt x="443151" y="144324"/>
                  <a:pt x="439930" y="147552"/>
                  <a:pt x="435994" y="147552"/>
                </a:cubicBezTo>
                <a:lnTo>
                  <a:pt x="434920" y="147552"/>
                </a:lnTo>
                <a:lnTo>
                  <a:pt x="431699" y="147552"/>
                </a:lnTo>
                <a:lnTo>
                  <a:pt x="420248" y="147552"/>
                </a:lnTo>
                <a:cubicBezTo>
                  <a:pt x="416311" y="147552"/>
                  <a:pt x="413090" y="144324"/>
                  <a:pt x="413090" y="140378"/>
                </a:cubicBezTo>
                <a:lnTo>
                  <a:pt x="413090" y="124595"/>
                </a:lnTo>
                <a:cubicBezTo>
                  <a:pt x="413090" y="120649"/>
                  <a:pt x="416311" y="117421"/>
                  <a:pt x="420248" y="117421"/>
                </a:cubicBezTo>
                <a:close/>
                <a:moveTo>
                  <a:pt x="420249" y="60192"/>
                </a:moveTo>
                <a:lnTo>
                  <a:pt x="435640" y="60192"/>
                </a:lnTo>
                <a:cubicBezTo>
                  <a:pt x="439935" y="60192"/>
                  <a:pt x="442798" y="63413"/>
                  <a:pt x="442798" y="67349"/>
                </a:cubicBezTo>
                <a:lnTo>
                  <a:pt x="442798" y="71644"/>
                </a:lnTo>
                <a:lnTo>
                  <a:pt x="442798" y="83096"/>
                </a:lnTo>
                <a:cubicBezTo>
                  <a:pt x="442798" y="87032"/>
                  <a:pt x="439219" y="90253"/>
                  <a:pt x="435640" y="90253"/>
                </a:cubicBezTo>
                <a:lnTo>
                  <a:pt x="420249" y="90253"/>
                </a:lnTo>
                <a:cubicBezTo>
                  <a:pt x="416312" y="90253"/>
                  <a:pt x="413090" y="87032"/>
                  <a:pt x="413090" y="83096"/>
                </a:cubicBezTo>
                <a:lnTo>
                  <a:pt x="413090" y="71644"/>
                </a:lnTo>
                <a:lnTo>
                  <a:pt x="413090" y="67349"/>
                </a:lnTo>
                <a:cubicBezTo>
                  <a:pt x="413090" y="63413"/>
                  <a:pt x="416312" y="60192"/>
                  <a:pt x="420249" y="60192"/>
                </a:cubicBezTo>
                <a:close/>
                <a:moveTo>
                  <a:pt x="391206" y="47618"/>
                </a:moveTo>
                <a:cubicBezTo>
                  <a:pt x="387261" y="47618"/>
                  <a:pt x="384034" y="51199"/>
                  <a:pt x="384034" y="54779"/>
                </a:cubicBezTo>
                <a:lnTo>
                  <a:pt x="384034" y="93088"/>
                </a:lnTo>
                <a:lnTo>
                  <a:pt x="384034" y="214462"/>
                </a:lnTo>
                <a:cubicBezTo>
                  <a:pt x="384034" y="218042"/>
                  <a:pt x="387261" y="221622"/>
                  <a:pt x="391206" y="221622"/>
                </a:cubicBezTo>
                <a:lnTo>
                  <a:pt x="434953" y="221622"/>
                </a:lnTo>
                <a:lnTo>
                  <a:pt x="483003" y="221622"/>
                </a:lnTo>
                <a:lnTo>
                  <a:pt x="541093" y="221622"/>
                </a:lnTo>
                <a:cubicBezTo>
                  <a:pt x="545037" y="221622"/>
                  <a:pt x="548264" y="218042"/>
                  <a:pt x="548264" y="214462"/>
                </a:cubicBezTo>
                <a:lnTo>
                  <a:pt x="548264" y="54779"/>
                </a:lnTo>
                <a:cubicBezTo>
                  <a:pt x="548264" y="51199"/>
                  <a:pt x="545037" y="47618"/>
                  <a:pt x="541093" y="47618"/>
                </a:cubicBezTo>
                <a:lnTo>
                  <a:pt x="465074" y="47618"/>
                </a:lnTo>
                <a:close/>
                <a:moveTo>
                  <a:pt x="28685" y="45515"/>
                </a:moveTo>
                <a:lnTo>
                  <a:pt x="269643" y="45515"/>
                </a:lnTo>
                <a:lnTo>
                  <a:pt x="269643" y="93133"/>
                </a:lnTo>
                <a:lnTo>
                  <a:pt x="110080" y="93133"/>
                </a:lnTo>
                <a:cubicBezTo>
                  <a:pt x="101833" y="93133"/>
                  <a:pt x="95737" y="99220"/>
                  <a:pt x="95737" y="107454"/>
                </a:cubicBezTo>
                <a:lnTo>
                  <a:pt x="95737" y="409991"/>
                </a:lnTo>
                <a:cubicBezTo>
                  <a:pt x="95737" y="418225"/>
                  <a:pt x="101833" y="424312"/>
                  <a:pt x="110080" y="424312"/>
                </a:cubicBezTo>
                <a:lnTo>
                  <a:pt x="420601" y="424312"/>
                </a:lnTo>
                <a:cubicBezTo>
                  <a:pt x="428848" y="424312"/>
                  <a:pt x="434943" y="418225"/>
                  <a:pt x="434943" y="409991"/>
                </a:cubicBezTo>
                <a:lnTo>
                  <a:pt x="434943" y="388151"/>
                </a:lnTo>
                <a:lnTo>
                  <a:pt x="483350" y="388151"/>
                </a:lnTo>
                <a:lnTo>
                  <a:pt x="483350" y="420016"/>
                </a:lnTo>
                <a:lnTo>
                  <a:pt x="483350" y="442930"/>
                </a:lnTo>
                <a:cubicBezTo>
                  <a:pt x="483350" y="446510"/>
                  <a:pt x="483709" y="449374"/>
                  <a:pt x="482991" y="452596"/>
                </a:cubicBezTo>
                <a:cubicBezTo>
                  <a:pt x="481557" y="458683"/>
                  <a:pt x="477254" y="463695"/>
                  <a:pt x="474386" y="469424"/>
                </a:cubicBezTo>
                <a:cubicBezTo>
                  <a:pt x="470442" y="475868"/>
                  <a:pt x="467932" y="483745"/>
                  <a:pt x="467214" y="491622"/>
                </a:cubicBezTo>
                <a:cubicBezTo>
                  <a:pt x="465063" y="507017"/>
                  <a:pt x="469366" y="524561"/>
                  <a:pt x="478689" y="537092"/>
                </a:cubicBezTo>
                <a:cubicBezTo>
                  <a:pt x="484784" y="546043"/>
                  <a:pt x="484426" y="558574"/>
                  <a:pt x="476537" y="567166"/>
                </a:cubicBezTo>
                <a:cubicBezTo>
                  <a:pt x="471876" y="572537"/>
                  <a:pt x="464704" y="574685"/>
                  <a:pt x="457892" y="574685"/>
                </a:cubicBezTo>
                <a:lnTo>
                  <a:pt x="28685" y="574685"/>
                </a:lnTo>
                <a:cubicBezTo>
                  <a:pt x="12908" y="574685"/>
                  <a:pt x="0" y="561796"/>
                  <a:pt x="0" y="546043"/>
                </a:cubicBezTo>
                <a:lnTo>
                  <a:pt x="0" y="447226"/>
                </a:lnTo>
                <a:lnTo>
                  <a:pt x="0" y="74157"/>
                </a:lnTo>
                <a:cubicBezTo>
                  <a:pt x="0" y="58404"/>
                  <a:pt x="12908" y="45515"/>
                  <a:pt x="28685" y="45515"/>
                </a:cubicBezTo>
                <a:close/>
                <a:moveTo>
                  <a:pt x="331323" y="0"/>
                </a:moveTo>
                <a:lnTo>
                  <a:pt x="581971" y="0"/>
                </a:lnTo>
                <a:cubicBezTo>
                  <a:pt x="589859" y="0"/>
                  <a:pt x="596314" y="6086"/>
                  <a:pt x="596314" y="14321"/>
                </a:cubicBezTo>
                <a:lnTo>
                  <a:pt x="596314" y="245969"/>
                </a:lnTo>
                <a:cubicBezTo>
                  <a:pt x="596314" y="250623"/>
                  <a:pt x="593804" y="254919"/>
                  <a:pt x="591294" y="259216"/>
                </a:cubicBezTo>
                <a:cubicBezTo>
                  <a:pt x="589859" y="261006"/>
                  <a:pt x="589142" y="262438"/>
                  <a:pt x="588066" y="263870"/>
                </a:cubicBezTo>
                <a:cubicBezTo>
                  <a:pt x="584122" y="269241"/>
                  <a:pt x="582688" y="275327"/>
                  <a:pt x="582688" y="281056"/>
                </a:cubicBezTo>
                <a:cubicBezTo>
                  <a:pt x="583405" y="287858"/>
                  <a:pt x="586274" y="295019"/>
                  <a:pt x="590576" y="300389"/>
                </a:cubicBezTo>
                <a:cubicBezTo>
                  <a:pt x="597748" y="308982"/>
                  <a:pt x="598465" y="321155"/>
                  <a:pt x="591294" y="330464"/>
                </a:cubicBezTo>
                <a:cubicBezTo>
                  <a:pt x="586632" y="336551"/>
                  <a:pt x="579102" y="339773"/>
                  <a:pt x="571213" y="339773"/>
                </a:cubicBezTo>
                <a:lnTo>
                  <a:pt x="483003" y="339773"/>
                </a:lnTo>
                <a:lnTo>
                  <a:pt x="434953" y="339773"/>
                </a:lnTo>
                <a:lnTo>
                  <a:pt x="331323" y="339773"/>
                </a:lnTo>
                <a:cubicBezTo>
                  <a:pt x="323076" y="339773"/>
                  <a:pt x="316980" y="333687"/>
                  <a:pt x="316980" y="325452"/>
                </a:cubicBezTo>
                <a:lnTo>
                  <a:pt x="316980" y="245252"/>
                </a:lnTo>
                <a:lnTo>
                  <a:pt x="316980" y="93088"/>
                </a:lnTo>
                <a:lnTo>
                  <a:pt x="316980" y="45470"/>
                </a:lnTo>
                <a:lnTo>
                  <a:pt x="316980" y="14321"/>
                </a:lnTo>
                <a:cubicBezTo>
                  <a:pt x="316980" y="6086"/>
                  <a:pt x="323076" y="0"/>
                  <a:pt x="331323" y="0"/>
                </a:cubicBez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1D4306-10B2-A3BE-A697-F2AEBD1DC818}"/>
              </a:ext>
            </a:extLst>
          </p:cNvPr>
          <p:cNvGrpSpPr/>
          <p:nvPr/>
        </p:nvGrpSpPr>
        <p:grpSpPr>
          <a:xfrm>
            <a:off x="0" y="-19891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F1E40F7-08DF-E245-5BB5-16D63639208D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B01BD483-3CD7-1B59-244B-42AA2215763F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9" name="淘宝-想搞设计PPT(倒卖必究)-19">
                <a:extLst>
                  <a:ext uri="{FF2B5EF4-FFF2-40B4-BE49-F238E27FC236}">
                    <a16:creationId xmlns:a16="http://schemas.microsoft.com/office/drawing/2014/main" id="{2661F7F7-0E91-56D2-5C7B-19B4A19C25C1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淘宝-想搞设计PPT(倒卖必究)-20">
                <a:extLst>
                  <a:ext uri="{FF2B5EF4-FFF2-40B4-BE49-F238E27FC236}">
                    <a16:creationId xmlns:a16="http://schemas.microsoft.com/office/drawing/2014/main" id="{5AD23D9E-03D1-8AFF-1A22-6F0FEF668160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40C6184B-87E6-1274-D955-6D3C6BCC1E9C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ED3528E0-A841-81F7-3B3A-C183527B320F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4F3AC7F4-6009-2C00-90C6-27802458F06F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研究成果</a:t>
                </a:r>
              </a:p>
            </p:txBody>
          </p:sp>
          <p:cxnSp>
            <p:nvCxn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9F964B3F-67D0-070B-7CCC-D88B4A8A1DD9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852D5548-483A-776D-1D59-5C8CDAC5F243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26" name="淘宝-想搞设计PPT(倒卖必究)-26">
                <a:extLst>
                  <a:ext uri="{FF2B5EF4-FFF2-40B4-BE49-F238E27FC236}">
                    <a16:creationId xmlns:a16="http://schemas.microsoft.com/office/drawing/2014/main" id="{59171246-9E73-0F14-5D49-9870D4A7E51C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淘宝-想搞设计PPT(倒卖必究)-27">
                <a:extLst>
                  <a:ext uri="{FF2B5EF4-FFF2-40B4-BE49-F238E27FC236}">
                    <a16:creationId xmlns:a16="http://schemas.microsoft.com/office/drawing/2014/main" id="{9A4A1E6F-9013-4036-8D90-C51EC1CBB909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38" name="Picture 37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57EBD022-1394-A759-2210-08F964FB198B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F5B551D8-2F02-B5CC-3A6E-04CFB869D020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2B2D-A950-9A41-158C-57555EFE8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73A92FBA-9666-A345-B8FD-BEE18C9A4EB9}"/>
              </a:ext>
            </a:extLst>
          </p:cNvPr>
          <p:cNvSpPr/>
          <p:nvPr/>
        </p:nvSpPr>
        <p:spPr>
          <a:xfrm rot="5400000" flipH="1">
            <a:off x="2666999" y="-2667001"/>
            <a:ext cx="6858000" cy="12192002"/>
          </a:xfrm>
          <a:prstGeom prst="rect">
            <a:avLst/>
          </a:prstGeom>
          <a:gradFill>
            <a:gsLst>
              <a:gs pos="20000">
                <a:srgbClr val="135890"/>
              </a:gs>
              <a:gs pos="100000">
                <a:srgbClr val="135890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185E0A5F-2EBC-2449-B35D-ADF6588AD1CC}"/>
              </a:ext>
            </a:extLst>
          </p:cNvPr>
          <p:cNvSpPr txBox="1"/>
          <p:nvPr/>
        </p:nvSpPr>
        <p:spPr>
          <a:xfrm>
            <a:off x="1557351" y="1583734"/>
            <a:ext cx="9077297" cy="263700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20000"/>
              </a:lnSpc>
            </a:pPr>
            <a:br>
              <a:rPr kumimoji="0" lang="en-GB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7200" spc="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重点难点</a:t>
            </a:r>
            <a:r>
              <a:rPr lang="en-US" altLang="zh-CN" sz="7200" spc="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endParaRPr kumimoji="0" lang="en-GB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3CBD306C-94C1-3E57-7C3F-B6C978B6EDD8}"/>
              </a:ext>
            </a:extLst>
          </p:cNvPr>
          <p:cNvSpPr txBox="1"/>
          <p:nvPr/>
        </p:nvSpPr>
        <p:spPr>
          <a:xfrm>
            <a:off x="2739013" y="4447170"/>
            <a:ext cx="6713973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Enter a text description related to the title Enter a text description related to the title Enter a text description related to the title</a:t>
            </a:r>
            <a:endParaRPr lang="en-GB" sz="1600" b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920C85CC-24AF-4B04-C8AF-479C16835DAB}"/>
              </a:ext>
            </a:extLst>
          </p:cNvPr>
          <p:cNvSpPr/>
          <p:nvPr/>
        </p:nvSpPr>
        <p:spPr>
          <a:xfrm>
            <a:off x="1372870" y="3303905"/>
            <a:ext cx="993775" cy="1036955"/>
          </a:xfrm>
          <a:prstGeom prst="ellipse">
            <a:avLst/>
          </a:prstGeom>
          <a:gradFill>
            <a:gsLst>
              <a:gs pos="20000">
                <a:srgbClr val="1665A5"/>
              </a:gs>
              <a:gs pos="100000">
                <a:srgbClr val="1E89DF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764FA437-1840-32E6-662C-EA0D0818B555}"/>
              </a:ext>
            </a:extLst>
          </p:cNvPr>
          <p:cNvSpPr txBox="1"/>
          <p:nvPr/>
        </p:nvSpPr>
        <p:spPr>
          <a:xfrm>
            <a:off x="3737839" y="1701907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300" dirty="0">
                <a:solidFill>
                  <a:srgbClr val="3D8ACF"/>
                </a:solidFill>
                <a:cs typeface="+mn-ea"/>
                <a:sym typeface="+mn-lt"/>
              </a:rPr>
              <a:t>PART 04</a:t>
            </a:r>
            <a:r>
              <a:rPr lang="zh-CN" altLang="en-US" sz="7200" b="1" spc="300" dirty="0">
                <a:solidFill>
                  <a:srgbClr val="3D8ACF"/>
                </a:solidFill>
                <a:cs typeface="+mn-ea"/>
                <a:sym typeface="+mn-lt"/>
              </a:rPr>
              <a:t/>
            </a:r>
            <a:r>
              <a:rPr lang="en-US" altLang="zh-CN" sz="7200" b="1" spc="300" dirty="0">
                <a:solidFill>
                  <a:srgbClr val="3D8ACF"/>
                </a:solidFill>
                <a:cs typeface="+mn-ea"/>
                <a:sym typeface="+mn-lt"/>
              </a:rPr>
              <a:t/>
            </a:r>
            <a:endParaRPr lang="zh-CN" altLang="en-US" sz="7200" b="1" spc="300" dirty="0">
              <a:solidFill>
                <a:srgbClr val="3B4AD5"/>
              </a:solidFill>
              <a:cs typeface="+mn-ea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4970F9E1-7BD5-6F60-4909-ECA451ECF115}"/>
              </a:ext>
            </a:extLst>
          </p:cNvPr>
          <p:cNvSpPr/>
          <p:nvPr/>
        </p:nvSpPr>
        <p:spPr>
          <a:xfrm>
            <a:off x="6496168" y="654805"/>
            <a:ext cx="2413399" cy="2413398"/>
          </a:xfrm>
          <a:custGeom>
            <a:avLst/>
            <a:gdLst>
              <a:gd name="connsiteX0" fmla="*/ 1207027 w 2413399"/>
              <a:gd name="connsiteY0" fmla="*/ 22224 h 2413398"/>
              <a:gd name="connsiteX1" fmla="*/ 1188716 w 2413399"/>
              <a:gd name="connsiteY1" fmla="*/ 22344 h 2413398"/>
              <a:gd name="connsiteX2" fmla="*/ 1170392 w 2413399"/>
              <a:gd name="connsiteY2" fmla="*/ 22747 h 2413398"/>
              <a:gd name="connsiteX3" fmla="*/ 1152061 w 2413399"/>
              <a:gd name="connsiteY3" fmla="*/ 23436 h 2413398"/>
              <a:gd name="connsiteX4" fmla="*/ 1133724 w 2413399"/>
              <a:gd name="connsiteY4" fmla="*/ 24410 h 2413398"/>
              <a:gd name="connsiteX5" fmla="*/ 1115385 w 2413399"/>
              <a:gd name="connsiteY5" fmla="*/ 25671 h 2413398"/>
              <a:gd name="connsiteX6" fmla="*/ 1097048 w 2413399"/>
              <a:gd name="connsiteY6" fmla="*/ 27220 h 2413398"/>
              <a:gd name="connsiteX7" fmla="*/ 1078716 w 2413399"/>
              <a:gd name="connsiteY7" fmla="*/ 29057 h 2413398"/>
              <a:gd name="connsiteX8" fmla="*/ 1060391 w 2413399"/>
              <a:gd name="connsiteY8" fmla="*/ 31184 h 2413398"/>
              <a:gd name="connsiteX9" fmla="*/ 1042079 w 2413399"/>
              <a:gd name="connsiteY9" fmla="*/ 33601 h 2413398"/>
              <a:gd name="connsiteX10" fmla="*/ 1023781 w 2413399"/>
              <a:gd name="connsiteY10" fmla="*/ 36309 h 2413398"/>
              <a:gd name="connsiteX11" fmla="*/ 1005502 w 2413399"/>
              <a:gd name="connsiteY11" fmla="*/ 39309 h 2413398"/>
              <a:gd name="connsiteX12" fmla="*/ 987243 w 2413399"/>
              <a:gd name="connsiteY12" fmla="*/ 42603 h 2413398"/>
              <a:gd name="connsiteX13" fmla="*/ 969010 w 2413399"/>
              <a:gd name="connsiteY13" fmla="*/ 46190 h 2413398"/>
              <a:gd name="connsiteX14" fmla="*/ 950805 w 2413399"/>
              <a:gd name="connsiteY14" fmla="*/ 50072 h 2413398"/>
              <a:gd name="connsiteX15" fmla="*/ 932630 w 2413399"/>
              <a:gd name="connsiteY15" fmla="*/ 54250 h 2413398"/>
              <a:gd name="connsiteX16" fmla="*/ 914491 w 2413399"/>
              <a:gd name="connsiteY16" fmla="*/ 58724 h 2413398"/>
              <a:gd name="connsiteX17" fmla="*/ 896391 w 2413399"/>
              <a:gd name="connsiteY17" fmla="*/ 63496 h 2413398"/>
              <a:gd name="connsiteX18" fmla="*/ 878331 w 2413399"/>
              <a:gd name="connsiteY18" fmla="*/ 68566 h 2413398"/>
              <a:gd name="connsiteX19" fmla="*/ 860316 w 2413399"/>
              <a:gd name="connsiteY19" fmla="*/ 73935 h 2413398"/>
              <a:gd name="connsiteX20" fmla="*/ 842349 w 2413399"/>
              <a:gd name="connsiteY20" fmla="*/ 79605 h 2413398"/>
              <a:gd name="connsiteX21" fmla="*/ 824432 w 2413399"/>
              <a:gd name="connsiteY21" fmla="*/ 85575 h 2413398"/>
              <a:gd name="connsiteX22" fmla="*/ 806571 w 2413399"/>
              <a:gd name="connsiteY22" fmla="*/ 91848 h 2413398"/>
              <a:gd name="connsiteX23" fmla="*/ 788768 w 2413399"/>
              <a:gd name="connsiteY23" fmla="*/ 98423 h 2413398"/>
              <a:gd name="connsiteX24" fmla="*/ 771025 w 2413399"/>
              <a:gd name="connsiteY24" fmla="*/ 105303 h 2413398"/>
              <a:gd name="connsiteX25" fmla="*/ 753347 w 2413399"/>
              <a:gd name="connsiteY25" fmla="*/ 112487 h 2413398"/>
              <a:gd name="connsiteX26" fmla="*/ 735738 w 2413399"/>
              <a:gd name="connsiteY26" fmla="*/ 119977 h 2413398"/>
              <a:gd name="connsiteX27" fmla="*/ 718198 w 2413399"/>
              <a:gd name="connsiteY27" fmla="*/ 127773 h 2413398"/>
              <a:gd name="connsiteX28" fmla="*/ 700734 w 2413399"/>
              <a:gd name="connsiteY28" fmla="*/ 135877 h 2413398"/>
              <a:gd name="connsiteX29" fmla="*/ 683346 w 2413399"/>
              <a:gd name="connsiteY29" fmla="*/ 144289 h 2413398"/>
              <a:gd name="connsiteX30" fmla="*/ 666040 w 2413399"/>
              <a:gd name="connsiteY30" fmla="*/ 153011 h 2413398"/>
              <a:gd name="connsiteX31" fmla="*/ 648818 w 2413399"/>
              <a:gd name="connsiteY31" fmla="*/ 162042 h 2413398"/>
              <a:gd name="connsiteX32" fmla="*/ 614561 w 2413399"/>
              <a:gd name="connsiteY32" fmla="*/ 181087 h 2413398"/>
              <a:gd name="connsiteX33" fmla="*/ 597755 w 2413399"/>
              <a:gd name="connsiteY33" fmla="*/ 190971 h 2413398"/>
              <a:gd name="connsiteX34" fmla="*/ 581094 w 2413399"/>
              <a:gd name="connsiteY34" fmla="*/ 201136 h 2413398"/>
              <a:gd name="connsiteX35" fmla="*/ 564660 w 2413399"/>
              <a:gd name="connsiteY35" fmla="*/ 211533 h 2413398"/>
              <a:gd name="connsiteX36" fmla="*/ 548451 w 2413399"/>
              <a:gd name="connsiteY36" fmla="*/ 222157 h 2413398"/>
              <a:gd name="connsiteX37" fmla="*/ 532471 w 2413399"/>
              <a:gd name="connsiteY37" fmla="*/ 233006 h 2413398"/>
              <a:gd name="connsiteX38" fmla="*/ 516719 w 2413399"/>
              <a:gd name="connsiteY38" fmla="*/ 244077 h 2413398"/>
              <a:gd name="connsiteX39" fmla="*/ 501196 w 2413399"/>
              <a:gd name="connsiteY39" fmla="*/ 255366 h 2413398"/>
              <a:gd name="connsiteX40" fmla="*/ 485902 w 2413399"/>
              <a:gd name="connsiteY40" fmla="*/ 266870 h 2413398"/>
              <a:gd name="connsiteX41" fmla="*/ 470840 w 2413399"/>
              <a:gd name="connsiteY41" fmla="*/ 278585 h 2413398"/>
              <a:gd name="connsiteX42" fmla="*/ 456009 w 2413399"/>
              <a:gd name="connsiteY42" fmla="*/ 290508 h 2413398"/>
              <a:gd name="connsiteX43" fmla="*/ 441411 w 2413399"/>
              <a:gd name="connsiteY43" fmla="*/ 302637 h 2413398"/>
              <a:gd name="connsiteX44" fmla="*/ 427046 w 2413399"/>
              <a:gd name="connsiteY44" fmla="*/ 314967 h 2413398"/>
              <a:gd name="connsiteX45" fmla="*/ 412915 w 2413399"/>
              <a:gd name="connsiteY45" fmla="*/ 327495 h 2413398"/>
              <a:gd name="connsiteX46" fmla="*/ 399019 w 2413399"/>
              <a:gd name="connsiteY46" fmla="*/ 340219 h 2413398"/>
              <a:gd name="connsiteX47" fmla="*/ 385359 w 2413399"/>
              <a:gd name="connsiteY47" fmla="*/ 353134 h 2413398"/>
              <a:gd name="connsiteX48" fmla="*/ 371936 w 2413399"/>
              <a:gd name="connsiteY48" fmla="*/ 366237 h 2413398"/>
              <a:gd name="connsiteX49" fmla="*/ 358751 w 2413399"/>
              <a:gd name="connsiteY49" fmla="*/ 379525 h 2413398"/>
              <a:gd name="connsiteX50" fmla="*/ 345804 w 2413399"/>
              <a:gd name="connsiteY50" fmla="*/ 392995 h 2413398"/>
              <a:gd name="connsiteX51" fmla="*/ 333098 w 2413399"/>
              <a:gd name="connsiteY51" fmla="*/ 406644 h 2413398"/>
              <a:gd name="connsiteX52" fmla="*/ 320630 w 2413399"/>
              <a:gd name="connsiteY52" fmla="*/ 420468 h 2413398"/>
              <a:gd name="connsiteX53" fmla="*/ 308405 w 2413399"/>
              <a:gd name="connsiteY53" fmla="*/ 434463 h 2413398"/>
              <a:gd name="connsiteX54" fmla="*/ 296422 w 2413399"/>
              <a:gd name="connsiteY54" fmla="*/ 448627 h 2413398"/>
              <a:gd name="connsiteX55" fmla="*/ 284681 w 2413399"/>
              <a:gd name="connsiteY55" fmla="*/ 462956 h 2413398"/>
              <a:gd name="connsiteX56" fmla="*/ 273184 w 2413399"/>
              <a:gd name="connsiteY56" fmla="*/ 477447 h 2413398"/>
              <a:gd name="connsiteX57" fmla="*/ 261932 w 2413399"/>
              <a:gd name="connsiteY57" fmla="*/ 492095 h 2413398"/>
              <a:gd name="connsiteX58" fmla="*/ 250926 w 2413399"/>
              <a:gd name="connsiteY58" fmla="*/ 506900 h 2413398"/>
              <a:gd name="connsiteX59" fmla="*/ 240166 w 2413399"/>
              <a:gd name="connsiteY59" fmla="*/ 521856 h 2413398"/>
              <a:gd name="connsiteX60" fmla="*/ 229655 w 2413399"/>
              <a:gd name="connsiteY60" fmla="*/ 536961 h 2413398"/>
              <a:gd name="connsiteX61" fmla="*/ 219390 w 2413399"/>
              <a:gd name="connsiteY61" fmla="*/ 552211 h 2413398"/>
              <a:gd name="connsiteX62" fmla="*/ 209375 w 2413399"/>
              <a:gd name="connsiteY62" fmla="*/ 567603 h 2413398"/>
              <a:gd name="connsiteX63" fmla="*/ 199611 w 2413399"/>
              <a:gd name="connsiteY63" fmla="*/ 583133 h 2413398"/>
              <a:gd name="connsiteX64" fmla="*/ 190097 w 2413399"/>
              <a:gd name="connsiteY64" fmla="*/ 598799 h 2413398"/>
              <a:gd name="connsiteX65" fmla="*/ 180836 w 2413399"/>
              <a:gd name="connsiteY65" fmla="*/ 614596 h 2413398"/>
              <a:gd name="connsiteX66" fmla="*/ 171827 w 2413399"/>
              <a:gd name="connsiteY66" fmla="*/ 630523 h 2413398"/>
              <a:gd name="connsiteX67" fmla="*/ 163072 w 2413399"/>
              <a:gd name="connsiteY67" fmla="*/ 646574 h 2413398"/>
              <a:gd name="connsiteX68" fmla="*/ 154572 w 2413399"/>
              <a:gd name="connsiteY68" fmla="*/ 662747 h 2413398"/>
              <a:gd name="connsiteX69" fmla="*/ 146326 w 2413399"/>
              <a:gd name="connsiteY69" fmla="*/ 679039 h 2413398"/>
              <a:gd name="connsiteX70" fmla="*/ 138338 w 2413399"/>
              <a:gd name="connsiteY70" fmla="*/ 695446 h 2413398"/>
              <a:gd name="connsiteX71" fmla="*/ 130606 w 2413399"/>
              <a:gd name="connsiteY71" fmla="*/ 711964 h 2413398"/>
              <a:gd name="connsiteX72" fmla="*/ 123133 w 2413399"/>
              <a:gd name="connsiteY72" fmla="*/ 728592 h 2413398"/>
              <a:gd name="connsiteX73" fmla="*/ 115919 w 2413399"/>
              <a:gd name="connsiteY73" fmla="*/ 745324 h 2413398"/>
              <a:gd name="connsiteX74" fmla="*/ 108965 w 2413399"/>
              <a:gd name="connsiteY74" fmla="*/ 762159 h 2413398"/>
              <a:gd name="connsiteX75" fmla="*/ 102272 w 2413399"/>
              <a:gd name="connsiteY75" fmla="*/ 779092 h 2413398"/>
              <a:gd name="connsiteX76" fmla="*/ 95840 w 2413399"/>
              <a:gd name="connsiteY76" fmla="*/ 796121 h 2413398"/>
              <a:gd name="connsiteX77" fmla="*/ 89671 w 2413399"/>
              <a:gd name="connsiteY77" fmla="*/ 813241 h 2413398"/>
              <a:gd name="connsiteX78" fmla="*/ 83766 w 2413399"/>
              <a:gd name="connsiteY78" fmla="*/ 830450 h 2413398"/>
              <a:gd name="connsiteX79" fmla="*/ 78125 w 2413399"/>
              <a:gd name="connsiteY79" fmla="*/ 847744 h 2413398"/>
              <a:gd name="connsiteX80" fmla="*/ 72749 w 2413399"/>
              <a:gd name="connsiteY80" fmla="*/ 865120 h 2413398"/>
              <a:gd name="connsiteX81" fmla="*/ 67640 w 2413399"/>
              <a:gd name="connsiteY81" fmla="*/ 882574 h 2413398"/>
              <a:gd name="connsiteX82" fmla="*/ 62798 w 2413399"/>
              <a:gd name="connsiteY82" fmla="*/ 900103 h 2413398"/>
              <a:gd name="connsiteX83" fmla="*/ 58225 w 2413399"/>
              <a:gd name="connsiteY83" fmla="*/ 917705 h 2413398"/>
              <a:gd name="connsiteX84" fmla="*/ 53920 w 2413399"/>
              <a:gd name="connsiteY84" fmla="*/ 935375 h 2413398"/>
              <a:gd name="connsiteX85" fmla="*/ 49884 w 2413399"/>
              <a:gd name="connsiteY85" fmla="*/ 953110 h 2413398"/>
              <a:gd name="connsiteX86" fmla="*/ 46120 w 2413399"/>
              <a:gd name="connsiteY86" fmla="*/ 970906 h 2413398"/>
              <a:gd name="connsiteX87" fmla="*/ 42627 w 2413399"/>
              <a:gd name="connsiteY87" fmla="*/ 988762 h 2413398"/>
              <a:gd name="connsiteX88" fmla="*/ 39406 w 2413399"/>
              <a:gd name="connsiteY88" fmla="*/ 1006672 h 2413398"/>
              <a:gd name="connsiteX89" fmla="*/ 36459 w 2413399"/>
              <a:gd name="connsiteY89" fmla="*/ 1024634 h 2413398"/>
              <a:gd name="connsiteX90" fmla="*/ 33787 w 2413399"/>
              <a:gd name="connsiteY90" fmla="*/ 1042645 h 2413398"/>
              <a:gd name="connsiteX91" fmla="*/ 31390 w 2413399"/>
              <a:gd name="connsiteY91" fmla="*/ 1060701 h 2413398"/>
              <a:gd name="connsiteX92" fmla="*/ 29268 w 2413399"/>
              <a:gd name="connsiteY92" fmla="*/ 1078798 h 2413398"/>
              <a:gd name="connsiteX93" fmla="*/ 27424 w 2413399"/>
              <a:gd name="connsiteY93" fmla="*/ 1096934 h 2413398"/>
              <a:gd name="connsiteX94" fmla="*/ 25857 w 2413399"/>
              <a:gd name="connsiteY94" fmla="*/ 1115105 h 2413398"/>
              <a:gd name="connsiteX95" fmla="*/ 24569 w 2413399"/>
              <a:gd name="connsiteY95" fmla="*/ 1133308 h 2413398"/>
              <a:gd name="connsiteX96" fmla="*/ 23562 w 2413399"/>
              <a:gd name="connsiteY96" fmla="*/ 1151539 h 2413398"/>
              <a:gd name="connsiteX97" fmla="*/ 22835 w 2413399"/>
              <a:gd name="connsiteY97" fmla="*/ 1169796 h 2413398"/>
              <a:gd name="connsiteX98" fmla="*/ 22387 w 2413399"/>
              <a:gd name="connsiteY98" fmla="*/ 1188074 h 2413398"/>
              <a:gd name="connsiteX99" fmla="*/ 22225 w 2413399"/>
              <a:gd name="connsiteY99" fmla="*/ 1206371 h 2413398"/>
              <a:gd name="connsiteX100" fmla="*/ 22344 w 2413399"/>
              <a:gd name="connsiteY100" fmla="*/ 1224682 h 2413398"/>
              <a:gd name="connsiteX101" fmla="*/ 22747 w 2413399"/>
              <a:gd name="connsiteY101" fmla="*/ 1243005 h 2413398"/>
              <a:gd name="connsiteX102" fmla="*/ 23436 w 2413399"/>
              <a:gd name="connsiteY102" fmla="*/ 1261338 h 2413398"/>
              <a:gd name="connsiteX103" fmla="*/ 24410 w 2413399"/>
              <a:gd name="connsiteY103" fmla="*/ 1279674 h 2413398"/>
              <a:gd name="connsiteX104" fmla="*/ 25671 w 2413399"/>
              <a:gd name="connsiteY104" fmla="*/ 1298013 h 2413398"/>
              <a:gd name="connsiteX105" fmla="*/ 27220 w 2413399"/>
              <a:gd name="connsiteY105" fmla="*/ 1316350 h 2413398"/>
              <a:gd name="connsiteX106" fmla="*/ 29057 w 2413399"/>
              <a:gd name="connsiteY106" fmla="*/ 1334683 h 2413398"/>
              <a:gd name="connsiteX107" fmla="*/ 31184 w 2413399"/>
              <a:gd name="connsiteY107" fmla="*/ 1353006 h 2413398"/>
              <a:gd name="connsiteX108" fmla="*/ 33601 w 2413399"/>
              <a:gd name="connsiteY108" fmla="*/ 1371319 h 2413398"/>
              <a:gd name="connsiteX109" fmla="*/ 36310 w 2413399"/>
              <a:gd name="connsiteY109" fmla="*/ 1389617 h 2413398"/>
              <a:gd name="connsiteX110" fmla="*/ 39310 w 2413399"/>
              <a:gd name="connsiteY110" fmla="*/ 1407897 h 2413398"/>
              <a:gd name="connsiteX111" fmla="*/ 42602 w 2413399"/>
              <a:gd name="connsiteY111" fmla="*/ 1426154 h 2413398"/>
              <a:gd name="connsiteX112" fmla="*/ 46191 w 2413399"/>
              <a:gd name="connsiteY112" fmla="*/ 1444388 h 2413398"/>
              <a:gd name="connsiteX113" fmla="*/ 50072 w 2413399"/>
              <a:gd name="connsiteY113" fmla="*/ 1462593 h 2413398"/>
              <a:gd name="connsiteX114" fmla="*/ 54250 w 2413399"/>
              <a:gd name="connsiteY114" fmla="*/ 1480767 h 2413398"/>
              <a:gd name="connsiteX115" fmla="*/ 58724 w 2413399"/>
              <a:gd name="connsiteY115" fmla="*/ 1498906 h 2413398"/>
              <a:gd name="connsiteX116" fmla="*/ 63496 w 2413399"/>
              <a:gd name="connsiteY116" fmla="*/ 1517007 h 2413398"/>
              <a:gd name="connsiteX117" fmla="*/ 68565 w 2413399"/>
              <a:gd name="connsiteY117" fmla="*/ 1535067 h 2413398"/>
              <a:gd name="connsiteX118" fmla="*/ 73935 w 2413399"/>
              <a:gd name="connsiteY118" fmla="*/ 1553082 h 2413398"/>
              <a:gd name="connsiteX119" fmla="*/ 79604 w 2413399"/>
              <a:gd name="connsiteY119" fmla="*/ 1571049 h 2413398"/>
              <a:gd name="connsiteX120" fmla="*/ 85575 w 2413399"/>
              <a:gd name="connsiteY120" fmla="*/ 1588965 h 2413398"/>
              <a:gd name="connsiteX121" fmla="*/ 91848 w 2413399"/>
              <a:gd name="connsiteY121" fmla="*/ 1606827 h 2413398"/>
              <a:gd name="connsiteX122" fmla="*/ 98423 w 2413399"/>
              <a:gd name="connsiteY122" fmla="*/ 1624630 h 2413398"/>
              <a:gd name="connsiteX123" fmla="*/ 105303 w 2413399"/>
              <a:gd name="connsiteY123" fmla="*/ 1642373 h 2413398"/>
              <a:gd name="connsiteX124" fmla="*/ 112487 w 2413399"/>
              <a:gd name="connsiteY124" fmla="*/ 1660050 h 2413398"/>
              <a:gd name="connsiteX125" fmla="*/ 119977 w 2413399"/>
              <a:gd name="connsiteY125" fmla="*/ 1677661 h 2413398"/>
              <a:gd name="connsiteX126" fmla="*/ 127773 w 2413399"/>
              <a:gd name="connsiteY126" fmla="*/ 1695200 h 2413398"/>
              <a:gd name="connsiteX127" fmla="*/ 135877 w 2413399"/>
              <a:gd name="connsiteY127" fmla="*/ 1712665 h 2413398"/>
              <a:gd name="connsiteX128" fmla="*/ 144289 w 2413399"/>
              <a:gd name="connsiteY128" fmla="*/ 1730052 h 2413398"/>
              <a:gd name="connsiteX129" fmla="*/ 153011 w 2413399"/>
              <a:gd name="connsiteY129" fmla="*/ 1747358 h 2413398"/>
              <a:gd name="connsiteX130" fmla="*/ 162042 w 2413399"/>
              <a:gd name="connsiteY130" fmla="*/ 1764580 h 2413398"/>
              <a:gd name="connsiteX131" fmla="*/ 181086 w 2413399"/>
              <a:gd name="connsiteY131" fmla="*/ 1798837 h 2413398"/>
              <a:gd name="connsiteX132" fmla="*/ 190971 w 2413399"/>
              <a:gd name="connsiteY132" fmla="*/ 1815644 h 2413398"/>
              <a:gd name="connsiteX133" fmla="*/ 201136 w 2413399"/>
              <a:gd name="connsiteY133" fmla="*/ 1832304 h 2413398"/>
              <a:gd name="connsiteX134" fmla="*/ 211532 w 2413399"/>
              <a:gd name="connsiteY134" fmla="*/ 1848739 h 2413398"/>
              <a:gd name="connsiteX135" fmla="*/ 222157 w 2413399"/>
              <a:gd name="connsiteY135" fmla="*/ 1864946 h 2413398"/>
              <a:gd name="connsiteX136" fmla="*/ 233006 w 2413399"/>
              <a:gd name="connsiteY136" fmla="*/ 1880927 h 2413398"/>
              <a:gd name="connsiteX137" fmla="*/ 244077 w 2413399"/>
              <a:gd name="connsiteY137" fmla="*/ 1896679 h 2413398"/>
              <a:gd name="connsiteX138" fmla="*/ 255365 w 2413399"/>
              <a:gd name="connsiteY138" fmla="*/ 1912202 h 2413398"/>
              <a:gd name="connsiteX139" fmla="*/ 266869 w 2413399"/>
              <a:gd name="connsiteY139" fmla="*/ 1927496 h 2413398"/>
              <a:gd name="connsiteX140" fmla="*/ 278584 w 2413399"/>
              <a:gd name="connsiteY140" fmla="*/ 1942558 h 2413398"/>
              <a:gd name="connsiteX141" fmla="*/ 290508 w 2413399"/>
              <a:gd name="connsiteY141" fmla="*/ 1957389 h 2413398"/>
              <a:gd name="connsiteX142" fmla="*/ 302637 w 2413399"/>
              <a:gd name="connsiteY142" fmla="*/ 1971988 h 2413398"/>
              <a:gd name="connsiteX143" fmla="*/ 314966 w 2413399"/>
              <a:gd name="connsiteY143" fmla="*/ 1986353 h 2413398"/>
              <a:gd name="connsiteX144" fmla="*/ 327494 w 2413399"/>
              <a:gd name="connsiteY144" fmla="*/ 2000483 h 2413398"/>
              <a:gd name="connsiteX145" fmla="*/ 340218 w 2413399"/>
              <a:gd name="connsiteY145" fmla="*/ 2014379 h 2413398"/>
              <a:gd name="connsiteX146" fmla="*/ 353134 w 2413399"/>
              <a:gd name="connsiteY146" fmla="*/ 2028039 h 2413398"/>
              <a:gd name="connsiteX147" fmla="*/ 366237 w 2413399"/>
              <a:gd name="connsiteY147" fmla="*/ 2041462 h 2413398"/>
              <a:gd name="connsiteX148" fmla="*/ 379524 w 2413399"/>
              <a:gd name="connsiteY148" fmla="*/ 2054647 h 2413398"/>
              <a:gd name="connsiteX149" fmla="*/ 392995 w 2413399"/>
              <a:gd name="connsiteY149" fmla="*/ 2067594 h 2413398"/>
              <a:gd name="connsiteX150" fmla="*/ 406643 w 2413399"/>
              <a:gd name="connsiteY150" fmla="*/ 2080301 h 2413398"/>
              <a:gd name="connsiteX151" fmla="*/ 420468 w 2413399"/>
              <a:gd name="connsiteY151" fmla="*/ 2092768 h 2413398"/>
              <a:gd name="connsiteX152" fmla="*/ 434463 w 2413399"/>
              <a:gd name="connsiteY152" fmla="*/ 2104993 h 2413398"/>
              <a:gd name="connsiteX153" fmla="*/ 448626 w 2413399"/>
              <a:gd name="connsiteY153" fmla="*/ 2116977 h 2413398"/>
              <a:gd name="connsiteX154" fmla="*/ 462955 w 2413399"/>
              <a:gd name="connsiteY154" fmla="*/ 2128717 h 2413398"/>
              <a:gd name="connsiteX155" fmla="*/ 477446 w 2413399"/>
              <a:gd name="connsiteY155" fmla="*/ 2140214 h 2413398"/>
              <a:gd name="connsiteX156" fmla="*/ 492095 w 2413399"/>
              <a:gd name="connsiteY156" fmla="*/ 2151466 h 2413398"/>
              <a:gd name="connsiteX157" fmla="*/ 506900 w 2413399"/>
              <a:gd name="connsiteY157" fmla="*/ 2162472 h 2413398"/>
              <a:gd name="connsiteX158" fmla="*/ 521857 w 2413399"/>
              <a:gd name="connsiteY158" fmla="*/ 2173232 h 2413398"/>
              <a:gd name="connsiteX159" fmla="*/ 536961 w 2413399"/>
              <a:gd name="connsiteY159" fmla="*/ 2183744 h 2413398"/>
              <a:gd name="connsiteX160" fmla="*/ 552210 w 2413399"/>
              <a:gd name="connsiteY160" fmla="*/ 2194008 h 2413398"/>
              <a:gd name="connsiteX161" fmla="*/ 567603 w 2413399"/>
              <a:gd name="connsiteY161" fmla="*/ 2204023 h 2413398"/>
              <a:gd name="connsiteX162" fmla="*/ 583134 w 2413399"/>
              <a:gd name="connsiteY162" fmla="*/ 2213787 h 2413398"/>
              <a:gd name="connsiteX163" fmla="*/ 598799 w 2413399"/>
              <a:gd name="connsiteY163" fmla="*/ 2223301 h 2413398"/>
              <a:gd name="connsiteX164" fmla="*/ 614595 w 2413399"/>
              <a:gd name="connsiteY164" fmla="*/ 2232562 h 2413398"/>
              <a:gd name="connsiteX165" fmla="*/ 630522 w 2413399"/>
              <a:gd name="connsiteY165" fmla="*/ 2241571 h 2413398"/>
              <a:gd name="connsiteX166" fmla="*/ 646573 w 2413399"/>
              <a:gd name="connsiteY166" fmla="*/ 2250326 h 2413398"/>
              <a:gd name="connsiteX167" fmla="*/ 662746 w 2413399"/>
              <a:gd name="connsiteY167" fmla="*/ 2258827 h 2413398"/>
              <a:gd name="connsiteX168" fmla="*/ 679039 w 2413399"/>
              <a:gd name="connsiteY168" fmla="*/ 2267072 h 2413398"/>
              <a:gd name="connsiteX169" fmla="*/ 695446 w 2413399"/>
              <a:gd name="connsiteY169" fmla="*/ 2275061 h 2413398"/>
              <a:gd name="connsiteX170" fmla="*/ 711965 w 2413399"/>
              <a:gd name="connsiteY170" fmla="*/ 2282792 h 2413398"/>
              <a:gd name="connsiteX171" fmla="*/ 728592 w 2413399"/>
              <a:gd name="connsiteY171" fmla="*/ 2290265 h 2413398"/>
              <a:gd name="connsiteX172" fmla="*/ 745324 w 2413399"/>
              <a:gd name="connsiteY172" fmla="*/ 2297480 h 2413398"/>
              <a:gd name="connsiteX173" fmla="*/ 762159 w 2413399"/>
              <a:gd name="connsiteY173" fmla="*/ 2304434 h 2413398"/>
              <a:gd name="connsiteX174" fmla="*/ 779092 w 2413399"/>
              <a:gd name="connsiteY174" fmla="*/ 2311127 h 2413398"/>
              <a:gd name="connsiteX175" fmla="*/ 796121 w 2413399"/>
              <a:gd name="connsiteY175" fmla="*/ 2317559 h 2413398"/>
              <a:gd name="connsiteX176" fmla="*/ 813241 w 2413399"/>
              <a:gd name="connsiteY176" fmla="*/ 2323727 h 2413398"/>
              <a:gd name="connsiteX177" fmla="*/ 830449 w 2413399"/>
              <a:gd name="connsiteY177" fmla="*/ 2329632 h 2413398"/>
              <a:gd name="connsiteX178" fmla="*/ 847744 w 2413399"/>
              <a:gd name="connsiteY178" fmla="*/ 2335273 h 2413398"/>
              <a:gd name="connsiteX179" fmla="*/ 865119 w 2413399"/>
              <a:gd name="connsiteY179" fmla="*/ 2340649 h 2413398"/>
              <a:gd name="connsiteX180" fmla="*/ 882574 w 2413399"/>
              <a:gd name="connsiteY180" fmla="*/ 2345758 h 2413398"/>
              <a:gd name="connsiteX181" fmla="*/ 900104 w 2413399"/>
              <a:gd name="connsiteY181" fmla="*/ 2350600 h 2413398"/>
              <a:gd name="connsiteX182" fmla="*/ 917704 w 2413399"/>
              <a:gd name="connsiteY182" fmla="*/ 2355174 h 2413398"/>
              <a:gd name="connsiteX183" fmla="*/ 935375 w 2413399"/>
              <a:gd name="connsiteY183" fmla="*/ 2359479 h 2413398"/>
              <a:gd name="connsiteX184" fmla="*/ 953110 w 2413399"/>
              <a:gd name="connsiteY184" fmla="*/ 2363514 h 2413398"/>
              <a:gd name="connsiteX185" fmla="*/ 970906 w 2413399"/>
              <a:gd name="connsiteY185" fmla="*/ 2367279 h 2413398"/>
              <a:gd name="connsiteX186" fmla="*/ 988762 w 2413399"/>
              <a:gd name="connsiteY186" fmla="*/ 2370771 h 2413398"/>
              <a:gd name="connsiteX187" fmla="*/ 1006672 w 2413399"/>
              <a:gd name="connsiteY187" fmla="*/ 2373992 h 2413398"/>
              <a:gd name="connsiteX188" fmla="*/ 1024634 w 2413399"/>
              <a:gd name="connsiteY188" fmla="*/ 2376938 h 2413398"/>
              <a:gd name="connsiteX189" fmla="*/ 1042645 w 2413399"/>
              <a:gd name="connsiteY189" fmla="*/ 2379611 h 2413398"/>
              <a:gd name="connsiteX190" fmla="*/ 1060701 w 2413399"/>
              <a:gd name="connsiteY190" fmla="*/ 2382008 h 2413398"/>
              <a:gd name="connsiteX191" fmla="*/ 1078798 w 2413399"/>
              <a:gd name="connsiteY191" fmla="*/ 2384130 h 2413398"/>
              <a:gd name="connsiteX192" fmla="*/ 1096934 w 2413399"/>
              <a:gd name="connsiteY192" fmla="*/ 2385974 h 2413398"/>
              <a:gd name="connsiteX193" fmla="*/ 1115106 w 2413399"/>
              <a:gd name="connsiteY193" fmla="*/ 2387541 h 2413398"/>
              <a:gd name="connsiteX194" fmla="*/ 1133308 w 2413399"/>
              <a:gd name="connsiteY194" fmla="*/ 2388828 h 2413398"/>
              <a:gd name="connsiteX195" fmla="*/ 1151539 w 2413399"/>
              <a:gd name="connsiteY195" fmla="*/ 2389836 h 2413398"/>
              <a:gd name="connsiteX196" fmla="*/ 1169796 w 2413399"/>
              <a:gd name="connsiteY196" fmla="*/ 2390564 h 2413398"/>
              <a:gd name="connsiteX197" fmla="*/ 1188074 w 2413399"/>
              <a:gd name="connsiteY197" fmla="*/ 2391010 h 2413398"/>
              <a:gd name="connsiteX198" fmla="*/ 1206371 w 2413399"/>
              <a:gd name="connsiteY198" fmla="*/ 2391174 h 2413398"/>
              <a:gd name="connsiteX199" fmla="*/ 1224681 w 2413399"/>
              <a:gd name="connsiteY199" fmla="*/ 2391054 h 2413398"/>
              <a:gd name="connsiteX200" fmla="*/ 1243006 w 2413399"/>
              <a:gd name="connsiteY200" fmla="*/ 2390651 h 2413398"/>
              <a:gd name="connsiteX201" fmla="*/ 1261337 w 2413399"/>
              <a:gd name="connsiteY201" fmla="*/ 2389962 h 2413398"/>
              <a:gd name="connsiteX202" fmla="*/ 1279674 w 2413399"/>
              <a:gd name="connsiteY202" fmla="*/ 2388988 h 2413398"/>
              <a:gd name="connsiteX203" fmla="*/ 1298013 w 2413399"/>
              <a:gd name="connsiteY203" fmla="*/ 2387727 h 2413398"/>
              <a:gd name="connsiteX204" fmla="*/ 1316350 w 2413399"/>
              <a:gd name="connsiteY204" fmla="*/ 2386178 h 2413398"/>
              <a:gd name="connsiteX205" fmla="*/ 1334682 w 2413399"/>
              <a:gd name="connsiteY205" fmla="*/ 2384341 h 2413398"/>
              <a:gd name="connsiteX206" fmla="*/ 1353006 w 2413399"/>
              <a:gd name="connsiteY206" fmla="*/ 2382214 h 2413398"/>
              <a:gd name="connsiteX207" fmla="*/ 1371319 w 2413399"/>
              <a:gd name="connsiteY207" fmla="*/ 2379797 h 2413398"/>
              <a:gd name="connsiteX208" fmla="*/ 1389617 w 2413399"/>
              <a:gd name="connsiteY208" fmla="*/ 2377089 h 2413398"/>
              <a:gd name="connsiteX209" fmla="*/ 1407897 w 2413399"/>
              <a:gd name="connsiteY209" fmla="*/ 2374088 h 2413398"/>
              <a:gd name="connsiteX210" fmla="*/ 1426154 w 2413399"/>
              <a:gd name="connsiteY210" fmla="*/ 2370795 h 2413398"/>
              <a:gd name="connsiteX211" fmla="*/ 1444388 w 2413399"/>
              <a:gd name="connsiteY211" fmla="*/ 2367208 h 2413398"/>
              <a:gd name="connsiteX212" fmla="*/ 1462593 w 2413399"/>
              <a:gd name="connsiteY212" fmla="*/ 2363326 h 2413398"/>
              <a:gd name="connsiteX213" fmla="*/ 1480767 w 2413399"/>
              <a:gd name="connsiteY213" fmla="*/ 2359148 h 2413398"/>
              <a:gd name="connsiteX214" fmla="*/ 1498907 w 2413399"/>
              <a:gd name="connsiteY214" fmla="*/ 2354674 h 2413398"/>
              <a:gd name="connsiteX215" fmla="*/ 1517007 w 2413399"/>
              <a:gd name="connsiteY215" fmla="*/ 2349902 h 2413398"/>
              <a:gd name="connsiteX216" fmla="*/ 1535067 w 2413399"/>
              <a:gd name="connsiteY216" fmla="*/ 2344832 h 2413398"/>
              <a:gd name="connsiteX217" fmla="*/ 1553082 w 2413399"/>
              <a:gd name="connsiteY217" fmla="*/ 2339463 h 2413398"/>
              <a:gd name="connsiteX218" fmla="*/ 1571049 w 2413399"/>
              <a:gd name="connsiteY218" fmla="*/ 2333793 h 2413398"/>
              <a:gd name="connsiteX219" fmla="*/ 1588965 w 2413399"/>
              <a:gd name="connsiteY219" fmla="*/ 2327823 h 2413398"/>
              <a:gd name="connsiteX220" fmla="*/ 1606827 w 2413399"/>
              <a:gd name="connsiteY220" fmla="*/ 2321550 h 2413398"/>
              <a:gd name="connsiteX221" fmla="*/ 1624630 w 2413399"/>
              <a:gd name="connsiteY221" fmla="*/ 2314975 h 2413398"/>
              <a:gd name="connsiteX222" fmla="*/ 1642373 w 2413399"/>
              <a:gd name="connsiteY222" fmla="*/ 2308095 h 2413398"/>
              <a:gd name="connsiteX223" fmla="*/ 1660050 w 2413399"/>
              <a:gd name="connsiteY223" fmla="*/ 2300911 h 2413398"/>
              <a:gd name="connsiteX224" fmla="*/ 1677661 w 2413399"/>
              <a:gd name="connsiteY224" fmla="*/ 2293421 h 2413398"/>
              <a:gd name="connsiteX225" fmla="*/ 1695200 w 2413399"/>
              <a:gd name="connsiteY225" fmla="*/ 2285625 h 2413398"/>
              <a:gd name="connsiteX226" fmla="*/ 1712665 w 2413399"/>
              <a:gd name="connsiteY226" fmla="*/ 2277521 h 2413398"/>
              <a:gd name="connsiteX227" fmla="*/ 1730051 w 2413399"/>
              <a:gd name="connsiteY227" fmla="*/ 2269109 h 2413398"/>
              <a:gd name="connsiteX228" fmla="*/ 1747358 w 2413399"/>
              <a:gd name="connsiteY228" fmla="*/ 2260387 h 2413398"/>
              <a:gd name="connsiteX229" fmla="*/ 1764580 w 2413399"/>
              <a:gd name="connsiteY229" fmla="*/ 2251356 h 2413398"/>
              <a:gd name="connsiteX230" fmla="*/ 1798837 w 2413399"/>
              <a:gd name="connsiteY230" fmla="*/ 2232311 h 2413398"/>
              <a:gd name="connsiteX231" fmla="*/ 1815644 w 2413399"/>
              <a:gd name="connsiteY231" fmla="*/ 2222427 h 2413398"/>
              <a:gd name="connsiteX232" fmla="*/ 1832304 w 2413399"/>
              <a:gd name="connsiteY232" fmla="*/ 2212262 h 2413398"/>
              <a:gd name="connsiteX233" fmla="*/ 1848739 w 2413399"/>
              <a:gd name="connsiteY233" fmla="*/ 2201866 h 2413398"/>
              <a:gd name="connsiteX234" fmla="*/ 1864947 w 2413399"/>
              <a:gd name="connsiteY234" fmla="*/ 2191241 h 2413398"/>
              <a:gd name="connsiteX235" fmla="*/ 1880927 w 2413399"/>
              <a:gd name="connsiteY235" fmla="*/ 2180392 h 2413398"/>
              <a:gd name="connsiteX236" fmla="*/ 1896679 w 2413399"/>
              <a:gd name="connsiteY236" fmla="*/ 2169321 h 2413398"/>
              <a:gd name="connsiteX237" fmla="*/ 1912202 w 2413399"/>
              <a:gd name="connsiteY237" fmla="*/ 2158032 h 2413398"/>
              <a:gd name="connsiteX238" fmla="*/ 1927496 w 2413399"/>
              <a:gd name="connsiteY238" fmla="*/ 2146528 h 2413398"/>
              <a:gd name="connsiteX239" fmla="*/ 1942559 w 2413399"/>
              <a:gd name="connsiteY239" fmla="*/ 2134813 h 2413398"/>
              <a:gd name="connsiteX240" fmla="*/ 1957389 w 2413399"/>
              <a:gd name="connsiteY240" fmla="*/ 2122890 h 2413398"/>
              <a:gd name="connsiteX241" fmla="*/ 1971988 w 2413399"/>
              <a:gd name="connsiteY241" fmla="*/ 2110761 h 2413398"/>
              <a:gd name="connsiteX242" fmla="*/ 1986353 w 2413399"/>
              <a:gd name="connsiteY242" fmla="*/ 2098431 h 2413398"/>
              <a:gd name="connsiteX243" fmla="*/ 2000484 w 2413399"/>
              <a:gd name="connsiteY243" fmla="*/ 2085903 h 2413398"/>
              <a:gd name="connsiteX244" fmla="*/ 2014379 w 2413399"/>
              <a:gd name="connsiteY244" fmla="*/ 2073179 h 2413398"/>
              <a:gd name="connsiteX245" fmla="*/ 2028039 w 2413399"/>
              <a:gd name="connsiteY245" fmla="*/ 2060264 h 2413398"/>
              <a:gd name="connsiteX246" fmla="*/ 2041463 w 2413399"/>
              <a:gd name="connsiteY246" fmla="*/ 2047161 h 2413398"/>
              <a:gd name="connsiteX247" fmla="*/ 2054647 w 2413399"/>
              <a:gd name="connsiteY247" fmla="*/ 2033873 h 2413398"/>
              <a:gd name="connsiteX248" fmla="*/ 2067594 w 2413399"/>
              <a:gd name="connsiteY248" fmla="*/ 2020403 h 2413398"/>
              <a:gd name="connsiteX249" fmla="*/ 2080301 w 2413399"/>
              <a:gd name="connsiteY249" fmla="*/ 2006754 h 2413398"/>
              <a:gd name="connsiteX250" fmla="*/ 2092768 w 2413399"/>
              <a:gd name="connsiteY250" fmla="*/ 1992930 h 2413398"/>
              <a:gd name="connsiteX251" fmla="*/ 2104994 w 2413399"/>
              <a:gd name="connsiteY251" fmla="*/ 1978935 h 2413398"/>
              <a:gd name="connsiteX252" fmla="*/ 2116977 w 2413399"/>
              <a:gd name="connsiteY252" fmla="*/ 1964771 h 2413398"/>
              <a:gd name="connsiteX253" fmla="*/ 2128718 w 2413399"/>
              <a:gd name="connsiteY253" fmla="*/ 1950443 h 2413398"/>
              <a:gd name="connsiteX254" fmla="*/ 2140214 w 2413399"/>
              <a:gd name="connsiteY254" fmla="*/ 1935951 h 2413398"/>
              <a:gd name="connsiteX255" fmla="*/ 2151466 w 2413399"/>
              <a:gd name="connsiteY255" fmla="*/ 1921302 h 2413398"/>
              <a:gd name="connsiteX256" fmla="*/ 2162472 w 2413399"/>
              <a:gd name="connsiteY256" fmla="*/ 1906498 h 2413398"/>
              <a:gd name="connsiteX257" fmla="*/ 2173232 w 2413399"/>
              <a:gd name="connsiteY257" fmla="*/ 1891542 h 2413398"/>
              <a:gd name="connsiteX258" fmla="*/ 2183744 w 2413399"/>
              <a:gd name="connsiteY258" fmla="*/ 1876437 h 2413398"/>
              <a:gd name="connsiteX259" fmla="*/ 2194008 w 2413399"/>
              <a:gd name="connsiteY259" fmla="*/ 1861187 h 2413398"/>
              <a:gd name="connsiteX260" fmla="*/ 2204022 w 2413399"/>
              <a:gd name="connsiteY260" fmla="*/ 1845795 h 2413398"/>
              <a:gd name="connsiteX261" fmla="*/ 2213788 w 2413399"/>
              <a:gd name="connsiteY261" fmla="*/ 1830265 h 2413398"/>
              <a:gd name="connsiteX262" fmla="*/ 2223301 w 2413399"/>
              <a:gd name="connsiteY262" fmla="*/ 1814599 h 2413398"/>
              <a:gd name="connsiteX263" fmla="*/ 2232563 w 2413399"/>
              <a:gd name="connsiteY263" fmla="*/ 1798802 h 2413398"/>
              <a:gd name="connsiteX264" fmla="*/ 2241571 w 2413399"/>
              <a:gd name="connsiteY264" fmla="*/ 1782876 h 2413398"/>
              <a:gd name="connsiteX265" fmla="*/ 2250327 w 2413399"/>
              <a:gd name="connsiteY265" fmla="*/ 1766824 h 2413398"/>
              <a:gd name="connsiteX266" fmla="*/ 2258827 w 2413399"/>
              <a:gd name="connsiteY266" fmla="*/ 1750651 h 2413398"/>
              <a:gd name="connsiteX267" fmla="*/ 2267072 w 2413399"/>
              <a:gd name="connsiteY267" fmla="*/ 1734359 h 2413398"/>
              <a:gd name="connsiteX268" fmla="*/ 2275061 w 2413399"/>
              <a:gd name="connsiteY268" fmla="*/ 1717952 h 2413398"/>
              <a:gd name="connsiteX269" fmla="*/ 2282792 w 2413399"/>
              <a:gd name="connsiteY269" fmla="*/ 1701434 h 2413398"/>
              <a:gd name="connsiteX270" fmla="*/ 2290265 w 2413399"/>
              <a:gd name="connsiteY270" fmla="*/ 1684806 h 2413398"/>
              <a:gd name="connsiteX271" fmla="*/ 2297480 w 2413399"/>
              <a:gd name="connsiteY271" fmla="*/ 1668074 h 2413398"/>
              <a:gd name="connsiteX272" fmla="*/ 2304433 w 2413399"/>
              <a:gd name="connsiteY272" fmla="*/ 1651239 h 2413398"/>
              <a:gd name="connsiteX273" fmla="*/ 2311127 w 2413399"/>
              <a:gd name="connsiteY273" fmla="*/ 1634305 h 2413398"/>
              <a:gd name="connsiteX274" fmla="*/ 2317558 w 2413399"/>
              <a:gd name="connsiteY274" fmla="*/ 1617277 h 2413398"/>
              <a:gd name="connsiteX275" fmla="*/ 2323728 w 2413399"/>
              <a:gd name="connsiteY275" fmla="*/ 1600157 h 2413398"/>
              <a:gd name="connsiteX276" fmla="*/ 2329633 w 2413399"/>
              <a:gd name="connsiteY276" fmla="*/ 1582948 h 2413398"/>
              <a:gd name="connsiteX277" fmla="*/ 2335273 w 2413399"/>
              <a:gd name="connsiteY277" fmla="*/ 1565654 h 2413398"/>
              <a:gd name="connsiteX278" fmla="*/ 2340649 w 2413399"/>
              <a:gd name="connsiteY278" fmla="*/ 1548279 h 2413398"/>
              <a:gd name="connsiteX279" fmla="*/ 2345758 w 2413399"/>
              <a:gd name="connsiteY279" fmla="*/ 1530824 h 2413398"/>
              <a:gd name="connsiteX280" fmla="*/ 2350600 w 2413399"/>
              <a:gd name="connsiteY280" fmla="*/ 1513295 h 2413398"/>
              <a:gd name="connsiteX281" fmla="*/ 2355174 w 2413399"/>
              <a:gd name="connsiteY281" fmla="*/ 1495693 h 2413398"/>
              <a:gd name="connsiteX282" fmla="*/ 2359479 w 2413399"/>
              <a:gd name="connsiteY282" fmla="*/ 1478023 h 2413398"/>
              <a:gd name="connsiteX283" fmla="*/ 2363514 w 2413399"/>
              <a:gd name="connsiteY283" fmla="*/ 1460288 h 2413398"/>
              <a:gd name="connsiteX284" fmla="*/ 2367278 w 2413399"/>
              <a:gd name="connsiteY284" fmla="*/ 1442492 h 2413398"/>
              <a:gd name="connsiteX285" fmla="*/ 2370771 w 2413399"/>
              <a:gd name="connsiteY285" fmla="*/ 1424636 h 2413398"/>
              <a:gd name="connsiteX286" fmla="*/ 2373992 w 2413399"/>
              <a:gd name="connsiteY286" fmla="*/ 1406726 h 2413398"/>
              <a:gd name="connsiteX287" fmla="*/ 2376938 w 2413399"/>
              <a:gd name="connsiteY287" fmla="*/ 1388763 h 2413398"/>
              <a:gd name="connsiteX288" fmla="*/ 2379612 w 2413399"/>
              <a:gd name="connsiteY288" fmla="*/ 1370753 h 2413398"/>
              <a:gd name="connsiteX289" fmla="*/ 2382008 w 2413399"/>
              <a:gd name="connsiteY289" fmla="*/ 1352698 h 2413398"/>
              <a:gd name="connsiteX290" fmla="*/ 2384129 w 2413399"/>
              <a:gd name="connsiteY290" fmla="*/ 1334600 h 2413398"/>
              <a:gd name="connsiteX291" fmla="*/ 2385974 w 2413399"/>
              <a:gd name="connsiteY291" fmla="*/ 1316464 h 2413398"/>
              <a:gd name="connsiteX292" fmla="*/ 2387541 w 2413399"/>
              <a:gd name="connsiteY292" fmla="*/ 1298293 h 2413398"/>
              <a:gd name="connsiteX293" fmla="*/ 2388828 w 2413399"/>
              <a:gd name="connsiteY293" fmla="*/ 1280090 h 2413398"/>
              <a:gd name="connsiteX294" fmla="*/ 2389836 w 2413399"/>
              <a:gd name="connsiteY294" fmla="*/ 1261858 h 2413398"/>
              <a:gd name="connsiteX295" fmla="*/ 2390564 w 2413399"/>
              <a:gd name="connsiteY295" fmla="*/ 1243602 h 2413398"/>
              <a:gd name="connsiteX296" fmla="*/ 2391010 w 2413399"/>
              <a:gd name="connsiteY296" fmla="*/ 1225324 h 2413398"/>
              <a:gd name="connsiteX297" fmla="*/ 2391174 w 2413399"/>
              <a:gd name="connsiteY297" fmla="*/ 1207027 h 2413398"/>
              <a:gd name="connsiteX298" fmla="*/ 2391055 w 2413399"/>
              <a:gd name="connsiteY298" fmla="*/ 1188716 h 2413398"/>
              <a:gd name="connsiteX299" fmla="*/ 2390651 w 2413399"/>
              <a:gd name="connsiteY299" fmla="*/ 1170393 h 2413398"/>
              <a:gd name="connsiteX300" fmla="*/ 2389962 w 2413399"/>
              <a:gd name="connsiteY300" fmla="*/ 1152061 h 2413398"/>
              <a:gd name="connsiteX301" fmla="*/ 2388988 w 2413399"/>
              <a:gd name="connsiteY301" fmla="*/ 1133724 h 2413398"/>
              <a:gd name="connsiteX302" fmla="*/ 2387727 w 2413399"/>
              <a:gd name="connsiteY302" fmla="*/ 1115385 h 2413398"/>
              <a:gd name="connsiteX303" fmla="*/ 2386179 w 2413399"/>
              <a:gd name="connsiteY303" fmla="*/ 1097048 h 2413398"/>
              <a:gd name="connsiteX304" fmla="*/ 2384341 w 2413399"/>
              <a:gd name="connsiteY304" fmla="*/ 1078715 h 2413398"/>
              <a:gd name="connsiteX305" fmla="*/ 2382214 w 2413399"/>
              <a:gd name="connsiteY305" fmla="*/ 1060391 h 2413398"/>
              <a:gd name="connsiteX306" fmla="*/ 2379798 w 2413399"/>
              <a:gd name="connsiteY306" fmla="*/ 1042079 h 2413398"/>
              <a:gd name="connsiteX307" fmla="*/ 2377089 w 2413399"/>
              <a:gd name="connsiteY307" fmla="*/ 1023781 h 2413398"/>
              <a:gd name="connsiteX308" fmla="*/ 2374089 w 2413399"/>
              <a:gd name="connsiteY308" fmla="*/ 1005502 h 2413398"/>
              <a:gd name="connsiteX309" fmla="*/ 2370795 w 2413399"/>
              <a:gd name="connsiteY309" fmla="*/ 987243 h 2413398"/>
              <a:gd name="connsiteX310" fmla="*/ 2367208 w 2413399"/>
              <a:gd name="connsiteY310" fmla="*/ 969010 h 2413398"/>
              <a:gd name="connsiteX311" fmla="*/ 2363327 w 2413399"/>
              <a:gd name="connsiteY311" fmla="*/ 950805 h 2413398"/>
              <a:gd name="connsiteX312" fmla="*/ 2359148 w 2413399"/>
              <a:gd name="connsiteY312" fmla="*/ 932631 h 2413398"/>
              <a:gd name="connsiteX313" fmla="*/ 2354674 w 2413399"/>
              <a:gd name="connsiteY313" fmla="*/ 914492 h 2413398"/>
              <a:gd name="connsiteX314" fmla="*/ 2349903 w 2413399"/>
              <a:gd name="connsiteY314" fmla="*/ 896391 h 2413398"/>
              <a:gd name="connsiteX315" fmla="*/ 2344832 w 2413399"/>
              <a:gd name="connsiteY315" fmla="*/ 878331 h 2413398"/>
              <a:gd name="connsiteX316" fmla="*/ 2339463 w 2413399"/>
              <a:gd name="connsiteY316" fmla="*/ 860316 h 2413398"/>
              <a:gd name="connsiteX317" fmla="*/ 2333794 w 2413399"/>
              <a:gd name="connsiteY317" fmla="*/ 842349 h 2413398"/>
              <a:gd name="connsiteX318" fmla="*/ 2327823 w 2413399"/>
              <a:gd name="connsiteY318" fmla="*/ 824433 h 2413398"/>
              <a:gd name="connsiteX319" fmla="*/ 2321550 w 2413399"/>
              <a:gd name="connsiteY319" fmla="*/ 806571 h 2413398"/>
              <a:gd name="connsiteX320" fmla="*/ 2314975 w 2413399"/>
              <a:gd name="connsiteY320" fmla="*/ 788768 h 2413398"/>
              <a:gd name="connsiteX321" fmla="*/ 2308095 w 2413399"/>
              <a:gd name="connsiteY321" fmla="*/ 771025 h 2413398"/>
              <a:gd name="connsiteX322" fmla="*/ 2300911 w 2413399"/>
              <a:gd name="connsiteY322" fmla="*/ 753348 h 2413398"/>
              <a:gd name="connsiteX323" fmla="*/ 2293421 w 2413399"/>
              <a:gd name="connsiteY323" fmla="*/ 735737 h 2413398"/>
              <a:gd name="connsiteX324" fmla="*/ 2285624 w 2413399"/>
              <a:gd name="connsiteY324" fmla="*/ 718198 h 2413398"/>
              <a:gd name="connsiteX325" fmla="*/ 2277522 w 2413399"/>
              <a:gd name="connsiteY325" fmla="*/ 700734 h 2413398"/>
              <a:gd name="connsiteX326" fmla="*/ 2269108 w 2413399"/>
              <a:gd name="connsiteY326" fmla="*/ 683346 h 2413398"/>
              <a:gd name="connsiteX327" fmla="*/ 2260388 w 2413399"/>
              <a:gd name="connsiteY327" fmla="*/ 666040 h 2413398"/>
              <a:gd name="connsiteX328" fmla="*/ 2251355 w 2413399"/>
              <a:gd name="connsiteY328" fmla="*/ 648818 h 2413398"/>
              <a:gd name="connsiteX329" fmla="*/ 2232311 w 2413399"/>
              <a:gd name="connsiteY329" fmla="*/ 614561 h 2413398"/>
              <a:gd name="connsiteX330" fmla="*/ 2222427 w 2413399"/>
              <a:gd name="connsiteY330" fmla="*/ 597754 h 2413398"/>
              <a:gd name="connsiteX331" fmla="*/ 2212261 w 2413399"/>
              <a:gd name="connsiteY331" fmla="*/ 581094 h 2413398"/>
              <a:gd name="connsiteX332" fmla="*/ 2201865 w 2413399"/>
              <a:gd name="connsiteY332" fmla="*/ 564659 h 2413398"/>
              <a:gd name="connsiteX333" fmla="*/ 2191241 w 2413399"/>
              <a:gd name="connsiteY333" fmla="*/ 548452 h 2413398"/>
              <a:gd name="connsiteX334" fmla="*/ 2180392 w 2413399"/>
              <a:gd name="connsiteY334" fmla="*/ 532471 h 2413398"/>
              <a:gd name="connsiteX335" fmla="*/ 2169321 w 2413399"/>
              <a:gd name="connsiteY335" fmla="*/ 516719 h 2413398"/>
              <a:gd name="connsiteX336" fmla="*/ 2158032 w 2413399"/>
              <a:gd name="connsiteY336" fmla="*/ 501195 h 2413398"/>
              <a:gd name="connsiteX337" fmla="*/ 2146529 w 2413399"/>
              <a:gd name="connsiteY337" fmla="*/ 485902 h 2413398"/>
              <a:gd name="connsiteX338" fmla="*/ 2134813 w 2413399"/>
              <a:gd name="connsiteY338" fmla="*/ 470840 h 2413398"/>
              <a:gd name="connsiteX339" fmla="*/ 2122889 w 2413399"/>
              <a:gd name="connsiteY339" fmla="*/ 456009 h 2413398"/>
              <a:gd name="connsiteX340" fmla="*/ 2110761 w 2413399"/>
              <a:gd name="connsiteY340" fmla="*/ 441411 h 2413398"/>
              <a:gd name="connsiteX341" fmla="*/ 2098431 w 2413399"/>
              <a:gd name="connsiteY341" fmla="*/ 427045 h 2413398"/>
              <a:gd name="connsiteX342" fmla="*/ 2085903 w 2413399"/>
              <a:gd name="connsiteY342" fmla="*/ 412915 h 2413398"/>
              <a:gd name="connsiteX343" fmla="*/ 2073179 w 2413399"/>
              <a:gd name="connsiteY343" fmla="*/ 399019 h 2413398"/>
              <a:gd name="connsiteX344" fmla="*/ 2060264 w 2413399"/>
              <a:gd name="connsiteY344" fmla="*/ 385359 h 2413398"/>
              <a:gd name="connsiteX345" fmla="*/ 2047161 w 2413399"/>
              <a:gd name="connsiteY345" fmla="*/ 371936 h 2413398"/>
              <a:gd name="connsiteX346" fmla="*/ 2033873 w 2413399"/>
              <a:gd name="connsiteY346" fmla="*/ 358751 h 2413398"/>
              <a:gd name="connsiteX347" fmla="*/ 2020403 w 2413399"/>
              <a:gd name="connsiteY347" fmla="*/ 345804 h 2413398"/>
              <a:gd name="connsiteX348" fmla="*/ 2006755 w 2413399"/>
              <a:gd name="connsiteY348" fmla="*/ 333097 h 2413398"/>
              <a:gd name="connsiteX349" fmla="*/ 1992930 w 2413399"/>
              <a:gd name="connsiteY349" fmla="*/ 320630 h 2413398"/>
              <a:gd name="connsiteX350" fmla="*/ 1978935 w 2413399"/>
              <a:gd name="connsiteY350" fmla="*/ 308405 h 2413398"/>
              <a:gd name="connsiteX351" fmla="*/ 1964771 w 2413399"/>
              <a:gd name="connsiteY351" fmla="*/ 296421 h 2413398"/>
              <a:gd name="connsiteX352" fmla="*/ 1950443 w 2413399"/>
              <a:gd name="connsiteY352" fmla="*/ 284681 h 2413398"/>
              <a:gd name="connsiteX353" fmla="*/ 1935951 w 2413399"/>
              <a:gd name="connsiteY353" fmla="*/ 273184 h 2413398"/>
              <a:gd name="connsiteX354" fmla="*/ 1921302 w 2413399"/>
              <a:gd name="connsiteY354" fmla="*/ 261932 h 2413398"/>
              <a:gd name="connsiteX355" fmla="*/ 1906498 w 2413399"/>
              <a:gd name="connsiteY355" fmla="*/ 250926 h 2413398"/>
              <a:gd name="connsiteX356" fmla="*/ 1891541 w 2413399"/>
              <a:gd name="connsiteY356" fmla="*/ 240166 h 2413398"/>
              <a:gd name="connsiteX357" fmla="*/ 1876437 w 2413399"/>
              <a:gd name="connsiteY357" fmla="*/ 229654 h 2413398"/>
              <a:gd name="connsiteX358" fmla="*/ 1861188 w 2413399"/>
              <a:gd name="connsiteY358" fmla="*/ 219390 h 2413398"/>
              <a:gd name="connsiteX359" fmla="*/ 1845795 w 2413399"/>
              <a:gd name="connsiteY359" fmla="*/ 209375 h 2413398"/>
              <a:gd name="connsiteX360" fmla="*/ 1830265 w 2413399"/>
              <a:gd name="connsiteY360" fmla="*/ 199611 h 2413398"/>
              <a:gd name="connsiteX361" fmla="*/ 1814599 w 2413399"/>
              <a:gd name="connsiteY361" fmla="*/ 190097 h 2413398"/>
              <a:gd name="connsiteX362" fmla="*/ 1798802 w 2413399"/>
              <a:gd name="connsiteY362" fmla="*/ 180836 h 2413398"/>
              <a:gd name="connsiteX363" fmla="*/ 1782875 w 2413399"/>
              <a:gd name="connsiteY363" fmla="*/ 171827 h 2413398"/>
              <a:gd name="connsiteX364" fmla="*/ 1766824 w 2413399"/>
              <a:gd name="connsiteY364" fmla="*/ 163072 h 2413398"/>
              <a:gd name="connsiteX365" fmla="*/ 1750652 w 2413399"/>
              <a:gd name="connsiteY365" fmla="*/ 154571 h 2413398"/>
              <a:gd name="connsiteX366" fmla="*/ 1734359 w 2413399"/>
              <a:gd name="connsiteY366" fmla="*/ 146326 h 2413398"/>
              <a:gd name="connsiteX367" fmla="*/ 1717952 w 2413399"/>
              <a:gd name="connsiteY367" fmla="*/ 138337 h 2413398"/>
              <a:gd name="connsiteX368" fmla="*/ 1701434 w 2413399"/>
              <a:gd name="connsiteY368" fmla="*/ 130606 h 2413398"/>
              <a:gd name="connsiteX369" fmla="*/ 1684806 w 2413399"/>
              <a:gd name="connsiteY369" fmla="*/ 123133 h 2413398"/>
              <a:gd name="connsiteX370" fmla="*/ 1668074 w 2413399"/>
              <a:gd name="connsiteY370" fmla="*/ 115918 h 2413398"/>
              <a:gd name="connsiteX371" fmla="*/ 1651238 w 2413399"/>
              <a:gd name="connsiteY371" fmla="*/ 108964 h 2413398"/>
              <a:gd name="connsiteX372" fmla="*/ 1634306 w 2413399"/>
              <a:gd name="connsiteY372" fmla="*/ 102271 h 2413398"/>
              <a:gd name="connsiteX373" fmla="*/ 1617277 w 2413399"/>
              <a:gd name="connsiteY373" fmla="*/ 95840 h 2413398"/>
              <a:gd name="connsiteX374" fmla="*/ 1600157 w 2413399"/>
              <a:gd name="connsiteY374" fmla="*/ 89671 h 2413398"/>
              <a:gd name="connsiteX375" fmla="*/ 1582948 w 2413399"/>
              <a:gd name="connsiteY375" fmla="*/ 83765 h 2413398"/>
              <a:gd name="connsiteX376" fmla="*/ 1565654 w 2413399"/>
              <a:gd name="connsiteY376" fmla="*/ 78125 h 2413398"/>
              <a:gd name="connsiteX377" fmla="*/ 1548279 w 2413399"/>
              <a:gd name="connsiteY377" fmla="*/ 72749 h 2413398"/>
              <a:gd name="connsiteX378" fmla="*/ 1530824 w 2413399"/>
              <a:gd name="connsiteY378" fmla="*/ 67640 h 2413398"/>
              <a:gd name="connsiteX379" fmla="*/ 1513294 w 2413399"/>
              <a:gd name="connsiteY379" fmla="*/ 62798 h 2413398"/>
              <a:gd name="connsiteX380" fmla="*/ 1495694 w 2413399"/>
              <a:gd name="connsiteY380" fmla="*/ 58224 h 2413398"/>
              <a:gd name="connsiteX381" fmla="*/ 1478023 w 2413399"/>
              <a:gd name="connsiteY381" fmla="*/ 53919 h 2413398"/>
              <a:gd name="connsiteX382" fmla="*/ 1460288 w 2413399"/>
              <a:gd name="connsiteY382" fmla="*/ 49884 h 2413398"/>
              <a:gd name="connsiteX383" fmla="*/ 1442491 w 2413399"/>
              <a:gd name="connsiteY383" fmla="*/ 46119 h 2413398"/>
              <a:gd name="connsiteX384" fmla="*/ 1424636 w 2413399"/>
              <a:gd name="connsiteY384" fmla="*/ 42627 h 2413398"/>
              <a:gd name="connsiteX385" fmla="*/ 1406725 w 2413399"/>
              <a:gd name="connsiteY385" fmla="*/ 39406 h 2413398"/>
              <a:gd name="connsiteX386" fmla="*/ 1388764 w 2413399"/>
              <a:gd name="connsiteY386" fmla="*/ 36459 h 2413398"/>
              <a:gd name="connsiteX387" fmla="*/ 1370753 w 2413399"/>
              <a:gd name="connsiteY387" fmla="*/ 33787 h 2413398"/>
              <a:gd name="connsiteX388" fmla="*/ 1352697 w 2413399"/>
              <a:gd name="connsiteY388" fmla="*/ 31390 h 2413398"/>
              <a:gd name="connsiteX389" fmla="*/ 1334600 w 2413399"/>
              <a:gd name="connsiteY389" fmla="*/ 29268 h 2413398"/>
              <a:gd name="connsiteX390" fmla="*/ 1316464 w 2413399"/>
              <a:gd name="connsiteY390" fmla="*/ 27424 h 2413398"/>
              <a:gd name="connsiteX391" fmla="*/ 1298292 w 2413399"/>
              <a:gd name="connsiteY391" fmla="*/ 25857 h 2413398"/>
              <a:gd name="connsiteX392" fmla="*/ 1280090 w 2413399"/>
              <a:gd name="connsiteY392" fmla="*/ 24570 h 2413398"/>
              <a:gd name="connsiteX393" fmla="*/ 1261858 w 2413399"/>
              <a:gd name="connsiteY393" fmla="*/ 23562 h 2413398"/>
              <a:gd name="connsiteX394" fmla="*/ 1243602 w 2413399"/>
              <a:gd name="connsiteY394" fmla="*/ 22834 h 2413398"/>
              <a:gd name="connsiteX395" fmla="*/ 1225324 w 2413399"/>
              <a:gd name="connsiteY395" fmla="*/ 22388 h 2413398"/>
              <a:gd name="connsiteX396" fmla="*/ 1206880 w 2413399"/>
              <a:gd name="connsiteY396" fmla="*/ 0 h 2413398"/>
              <a:gd name="connsiteX397" fmla="*/ 1225521 w 2413399"/>
              <a:gd name="connsiteY397" fmla="*/ 164 h 2413398"/>
              <a:gd name="connsiteX398" fmla="*/ 1244143 w 2413399"/>
              <a:gd name="connsiteY398" fmla="*/ 616 h 2413398"/>
              <a:gd name="connsiteX399" fmla="*/ 1262742 w 2413399"/>
              <a:gd name="connsiteY399" fmla="*/ 1354 h 2413398"/>
              <a:gd name="connsiteX400" fmla="*/ 1281314 w 2413399"/>
              <a:gd name="connsiteY400" fmla="*/ 2379 h 2413398"/>
              <a:gd name="connsiteX401" fmla="*/ 1299860 w 2413399"/>
              <a:gd name="connsiteY401" fmla="*/ 3688 h 2413398"/>
              <a:gd name="connsiteX402" fmla="*/ 1318371 w 2413399"/>
              <a:gd name="connsiteY402" fmla="*/ 5281 h 2413398"/>
              <a:gd name="connsiteX403" fmla="*/ 1336846 w 2413399"/>
              <a:gd name="connsiteY403" fmla="*/ 7157 h 2413398"/>
              <a:gd name="connsiteX404" fmla="*/ 1355283 w 2413399"/>
              <a:gd name="connsiteY404" fmla="*/ 9315 h 2413398"/>
              <a:gd name="connsiteX405" fmla="*/ 1373677 w 2413399"/>
              <a:gd name="connsiteY405" fmla="*/ 11755 h 2413398"/>
              <a:gd name="connsiteX406" fmla="*/ 1392024 w 2413399"/>
              <a:gd name="connsiteY406" fmla="*/ 14475 h 2413398"/>
              <a:gd name="connsiteX407" fmla="*/ 1410322 w 2413399"/>
              <a:gd name="connsiteY407" fmla="*/ 17474 h 2413398"/>
              <a:gd name="connsiteX408" fmla="*/ 1428567 w 2413399"/>
              <a:gd name="connsiteY408" fmla="*/ 20752 h 2413398"/>
              <a:gd name="connsiteX409" fmla="*/ 1446756 w 2413399"/>
              <a:gd name="connsiteY409" fmla="*/ 24308 h 2413398"/>
              <a:gd name="connsiteX410" fmla="*/ 1464886 w 2413399"/>
              <a:gd name="connsiteY410" fmla="*/ 28140 h 2413398"/>
              <a:gd name="connsiteX411" fmla="*/ 1482952 w 2413399"/>
              <a:gd name="connsiteY411" fmla="*/ 32248 h 2413398"/>
              <a:gd name="connsiteX412" fmla="*/ 1500952 w 2413399"/>
              <a:gd name="connsiteY412" fmla="*/ 36630 h 2413398"/>
              <a:gd name="connsiteX413" fmla="*/ 1518883 w 2413399"/>
              <a:gd name="connsiteY413" fmla="*/ 41287 h 2413398"/>
              <a:gd name="connsiteX414" fmla="*/ 1536740 w 2413399"/>
              <a:gd name="connsiteY414" fmla="*/ 46217 h 2413398"/>
              <a:gd name="connsiteX415" fmla="*/ 1554520 w 2413399"/>
              <a:gd name="connsiteY415" fmla="*/ 51419 h 2413398"/>
              <a:gd name="connsiteX416" fmla="*/ 1572221 w 2413399"/>
              <a:gd name="connsiteY416" fmla="*/ 56892 h 2413398"/>
              <a:gd name="connsiteX417" fmla="*/ 1589839 w 2413399"/>
              <a:gd name="connsiteY417" fmla="*/ 62636 h 2413398"/>
              <a:gd name="connsiteX418" fmla="*/ 1607369 w 2413399"/>
              <a:gd name="connsiteY418" fmla="*/ 68648 h 2413398"/>
              <a:gd name="connsiteX419" fmla="*/ 1624810 w 2413399"/>
              <a:gd name="connsiteY419" fmla="*/ 74930 h 2413398"/>
              <a:gd name="connsiteX420" fmla="*/ 1642157 w 2413399"/>
              <a:gd name="connsiteY420" fmla="*/ 81479 h 2413398"/>
              <a:gd name="connsiteX421" fmla="*/ 1659407 w 2413399"/>
              <a:gd name="connsiteY421" fmla="*/ 88295 h 2413398"/>
              <a:gd name="connsiteX422" fmla="*/ 1676557 w 2413399"/>
              <a:gd name="connsiteY422" fmla="*/ 95376 h 2413398"/>
              <a:gd name="connsiteX423" fmla="*/ 1693604 w 2413399"/>
              <a:gd name="connsiteY423" fmla="*/ 102723 h 2413398"/>
              <a:gd name="connsiteX424" fmla="*/ 1710543 w 2413399"/>
              <a:gd name="connsiteY424" fmla="*/ 110334 h 2413398"/>
              <a:gd name="connsiteX425" fmla="*/ 1727372 w 2413399"/>
              <a:gd name="connsiteY425" fmla="*/ 118207 h 2413398"/>
              <a:gd name="connsiteX426" fmla="*/ 1744087 w 2413399"/>
              <a:gd name="connsiteY426" fmla="*/ 126343 h 2413398"/>
              <a:gd name="connsiteX427" fmla="*/ 1760685 w 2413399"/>
              <a:gd name="connsiteY427" fmla="*/ 134740 h 2413398"/>
              <a:gd name="connsiteX428" fmla="*/ 1777163 w 2413399"/>
              <a:gd name="connsiteY428" fmla="*/ 143398 h 2413398"/>
              <a:gd name="connsiteX429" fmla="*/ 1793516 w 2413399"/>
              <a:gd name="connsiteY429" fmla="*/ 152315 h 2413398"/>
              <a:gd name="connsiteX430" fmla="*/ 1809743 w 2413399"/>
              <a:gd name="connsiteY430" fmla="*/ 161490 h 2413398"/>
              <a:gd name="connsiteX431" fmla="*/ 1825839 w 2413399"/>
              <a:gd name="connsiteY431" fmla="*/ 170924 h 2413398"/>
              <a:gd name="connsiteX432" fmla="*/ 1841800 w 2413399"/>
              <a:gd name="connsiteY432" fmla="*/ 180614 h 2413398"/>
              <a:gd name="connsiteX433" fmla="*/ 1857623 w 2413399"/>
              <a:gd name="connsiteY433" fmla="*/ 190560 h 2413398"/>
              <a:gd name="connsiteX434" fmla="*/ 1873306 w 2413399"/>
              <a:gd name="connsiteY434" fmla="*/ 200760 h 2413398"/>
              <a:gd name="connsiteX435" fmla="*/ 1888846 w 2413399"/>
              <a:gd name="connsiteY435" fmla="*/ 211215 h 2413398"/>
              <a:gd name="connsiteX436" fmla="*/ 1904236 w 2413399"/>
              <a:gd name="connsiteY436" fmla="*/ 221923 h 2413398"/>
              <a:gd name="connsiteX437" fmla="*/ 1919475 w 2413399"/>
              <a:gd name="connsiteY437" fmla="*/ 232883 h 2413398"/>
              <a:gd name="connsiteX438" fmla="*/ 1934561 w 2413399"/>
              <a:gd name="connsiteY438" fmla="*/ 244095 h 2413398"/>
              <a:gd name="connsiteX439" fmla="*/ 1949488 w 2413399"/>
              <a:gd name="connsiteY439" fmla="*/ 255557 h 2413398"/>
              <a:gd name="connsiteX440" fmla="*/ 1964254 w 2413399"/>
              <a:gd name="connsiteY440" fmla="*/ 267269 h 2413398"/>
              <a:gd name="connsiteX441" fmla="*/ 1978856 w 2413399"/>
              <a:gd name="connsiteY441" fmla="*/ 279229 h 2413398"/>
              <a:gd name="connsiteX442" fmla="*/ 1993289 w 2413399"/>
              <a:gd name="connsiteY442" fmla="*/ 291437 h 2413398"/>
              <a:gd name="connsiteX443" fmla="*/ 2007551 w 2413399"/>
              <a:gd name="connsiteY443" fmla="*/ 303891 h 2413398"/>
              <a:gd name="connsiteX444" fmla="*/ 2021637 w 2413399"/>
              <a:gd name="connsiteY444" fmla="*/ 316591 h 2413398"/>
              <a:gd name="connsiteX445" fmla="*/ 2035546 w 2413399"/>
              <a:gd name="connsiteY445" fmla="*/ 329537 h 2413398"/>
              <a:gd name="connsiteX446" fmla="*/ 2049272 w 2413399"/>
              <a:gd name="connsiteY446" fmla="*/ 342726 h 2413398"/>
              <a:gd name="connsiteX447" fmla="*/ 2062814 w 2413399"/>
              <a:gd name="connsiteY447" fmla="*/ 356159 h 2413398"/>
              <a:gd name="connsiteX448" fmla="*/ 2076167 w 2413399"/>
              <a:gd name="connsiteY448" fmla="*/ 369833 h 2413398"/>
              <a:gd name="connsiteX449" fmla="*/ 2089327 w 2413399"/>
              <a:gd name="connsiteY449" fmla="*/ 383749 h 2413398"/>
              <a:gd name="connsiteX450" fmla="*/ 2102293 w 2413399"/>
              <a:gd name="connsiteY450" fmla="*/ 397904 h 2413398"/>
              <a:gd name="connsiteX451" fmla="*/ 2115060 w 2413399"/>
              <a:gd name="connsiteY451" fmla="*/ 412300 h 2413398"/>
              <a:gd name="connsiteX452" fmla="*/ 2127625 w 2413399"/>
              <a:gd name="connsiteY452" fmla="*/ 426934 h 2413398"/>
              <a:gd name="connsiteX453" fmla="*/ 2139983 w 2413399"/>
              <a:gd name="connsiteY453" fmla="*/ 441805 h 2413398"/>
              <a:gd name="connsiteX454" fmla="*/ 2152133 w 2413399"/>
              <a:gd name="connsiteY454" fmla="*/ 456913 h 2413398"/>
              <a:gd name="connsiteX455" fmla="*/ 2164071 w 2413399"/>
              <a:gd name="connsiteY455" fmla="*/ 472256 h 2413398"/>
              <a:gd name="connsiteX456" fmla="*/ 2175792 w 2413399"/>
              <a:gd name="connsiteY456" fmla="*/ 487834 h 2413398"/>
              <a:gd name="connsiteX457" fmla="*/ 2187295 w 2413399"/>
              <a:gd name="connsiteY457" fmla="*/ 503646 h 2413398"/>
              <a:gd name="connsiteX458" fmla="*/ 2198574 w 2413399"/>
              <a:gd name="connsiteY458" fmla="*/ 519690 h 2413398"/>
              <a:gd name="connsiteX459" fmla="*/ 2209628 w 2413399"/>
              <a:gd name="connsiteY459" fmla="*/ 535967 h 2413398"/>
              <a:gd name="connsiteX460" fmla="*/ 2220452 w 2413399"/>
              <a:gd name="connsiteY460" fmla="*/ 552474 h 2413398"/>
              <a:gd name="connsiteX461" fmla="*/ 2231043 w 2413399"/>
              <a:gd name="connsiteY461" fmla="*/ 569211 h 2413398"/>
              <a:gd name="connsiteX462" fmla="*/ 2241398 w 2413399"/>
              <a:gd name="connsiteY462" fmla="*/ 586177 h 2413398"/>
              <a:gd name="connsiteX463" fmla="*/ 2251558 w 2413399"/>
              <a:gd name="connsiteY463" fmla="*/ 603449 h 2413398"/>
              <a:gd name="connsiteX464" fmla="*/ 2270867 w 2413399"/>
              <a:gd name="connsiteY464" fmla="*/ 638177 h 2413398"/>
              <a:gd name="connsiteX465" fmla="*/ 2280069 w 2413399"/>
              <a:gd name="connsiteY465" fmla="*/ 655716 h 2413398"/>
              <a:gd name="connsiteX466" fmla="*/ 2288955 w 2413399"/>
              <a:gd name="connsiteY466" fmla="*/ 673343 h 2413398"/>
              <a:gd name="connsiteX467" fmla="*/ 2297527 w 2413399"/>
              <a:gd name="connsiteY467" fmla="*/ 691052 h 2413398"/>
              <a:gd name="connsiteX468" fmla="*/ 2305784 w 2413399"/>
              <a:gd name="connsiteY468" fmla="*/ 708842 h 2413398"/>
              <a:gd name="connsiteX469" fmla="*/ 2313730 w 2413399"/>
              <a:gd name="connsiteY469" fmla="*/ 726708 h 2413398"/>
              <a:gd name="connsiteX470" fmla="*/ 2321363 w 2413399"/>
              <a:gd name="connsiteY470" fmla="*/ 744647 h 2413398"/>
              <a:gd name="connsiteX471" fmla="*/ 2328685 w 2413399"/>
              <a:gd name="connsiteY471" fmla="*/ 762656 h 2413398"/>
              <a:gd name="connsiteX472" fmla="*/ 2335696 w 2413399"/>
              <a:gd name="connsiteY472" fmla="*/ 780732 h 2413398"/>
              <a:gd name="connsiteX473" fmla="*/ 2342398 w 2413399"/>
              <a:gd name="connsiteY473" fmla="*/ 798869 h 2413398"/>
              <a:gd name="connsiteX474" fmla="*/ 2348792 w 2413399"/>
              <a:gd name="connsiteY474" fmla="*/ 817067 h 2413398"/>
              <a:gd name="connsiteX475" fmla="*/ 2354878 w 2413399"/>
              <a:gd name="connsiteY475" fmla="*/ 835320 h 2413398"/>
              <a:gd name="connsiteX476" fmla="*/ 2360657 w 2413399"/>
              <a:gd name="connsiteY476" fmla="*/ 853626 h 2413398"/>
              <a:gd name="connsiteX477" fmla="*/ 2366130 w 2413399"/>
              <a:gd name="connsiteY477" fmla="*/ 871981 h 2413398"/>
              <a:gd name="connsiteX478" fmla="*/ 2371300 w 2413399"/>
              <a:gd name="connsiteY478" fmla="*/ 890382 h 2413398"/>
              <a:gd name="connsiteX479" fmla="*/ 2376165 w 2413399"/>
              <a:gd name="connsiteY479" fmla="*/ 908825 h 2413398"/>
              <a:gd name="connsiteX480" fmla="*/ 2380726 w 2413399"/>
              <a:gd name="connsiteY480" fmla="*/ 927307 h 2413398"/>
              <a:gd name="connsiteX481" fmla="*/ 2384986 w 2413399"/>
              <a:gd name="connsiteY481" fmla="*/ 945824 h 2413398"/>
              <a:gd name="connsiteX482" fmla="*/ 2388944 w 2413399"/>
              <a:gd name="connsiteY482" fmla="*/ 964373 h 2413398"/>
              <a:gd name="connsiteX483" fmla="*/ 2392602 w 2413399"/>
              <a:gd name="connsiteY483" fmla="*/ 982952 h 2413398"/>
              <a:gd name="connsiteX484" fmla="*/ 2395960 w 2413399"/>
              <a:gd name="connsiteY484" fmla="*/ 1001555 h 2413398"/>
              <a:gd name="connsiteX485" fmla="*/ 2399021 w 2413399"/>
              <a:gd name="connsiteY485" fmla="*/ 1020180 h 2413398"/>
              <a:gd name="connsiteX486" fmla="*/ 2401782 w 2413399"/>
              <a:gd name="connsiteY486" fmla="*/ 1038823 h 2413398"/>
              <a:gd name="connsiteX487" fmla="*/ 2404248 w 2413399"/>
              <a:gd name="connsiteY487" fmla="*/ 1057482 h 2413398"/>
              <a:gd name="connsiteX488" fmla="*/ 2406417 w 2413399"/>
              <a:gd name="connsiteY488" fmla="*/ 1076152 h 2413398"/>
              <a:gd name="connsiteX489" fmla="*/ 2408292 w 2413399"/>
              <a:gd name="connsiteY489" fmla="*/ 1094830 h 2413398"/>
              <a:gd name="connsiteX490" fmla="*/ 2409873 w 2413399"/>
              <a:gd name="connsiteY490" fmla="*/ 1113513 h 2413398"/>
              <a:gd name="connsiteX491" fmla="*/ 2411160 w 2413399"/>
              <a:gd name="connsiteY491" fmla="*/ 1132197 h 2413398"/>
              <a:gd name="connsiteX492" fmla="*/ 2412156 w 2413399"/>
              <a:gd name="connsiteY492" fmla="*/ 1150880 h 2413398"/>
              <a:gd name="connsiteX493" fmla="*/ 2412860 w 2413399"/>
              <a:gd name="connsiteY493" fmla="*/ 1169557 h 2413398"/>
              <a:gd name="connsiteX494" fmla="*/ 2413274 w 2413399"/>
              <a:gd name="connsiteY494" fmla="*/ 1188225 h 2413398"/>
              <a:gd name="connsiteX495" fmla="*/ 2413399 w 2413399"/>
              <a:gd name="connsiteY495" fmla="*/ 1206881 h 2413398"/>
              <a:gd name="connsiteX496" fmla="*/ 2413234 w 2413399"/>
              <a:gd name="connsiteY496" fmla="*/ 1225522 h 2413398"/>
              <a:gd name="connsiteX497" fmla="*/ 2412783 w 2413399"/>
              <a:gd name="connsiteY497" fmla="*/ 1244143 h 2413398"/>
              <a:gd name="connsiteX498" fmla="*/ 2412044 w 2413399"/>
              <a:gd name="connsiteY498" fmla="*/ 1262742 h 2413398"/>
              <a:gd name="connsiteX499" fmla="*/ 2411019 w 2413399"/>
              <a:gd name="connsiteY499" fmla="*/ 1281315 h 2413398"/>
              <a:gd name="connsiteX500" fmla="*/ 2409710 w 2413399"/>
              <a:gd name="connsiteY500" fmla="*/ 1299859 h 2413398"/>
              <a:gd name="connsiteX501" fmla="*/ 2408117 w 2413399"/>
              <a:gd name="connsiteY501" fmla="*/ 1318371 h 2413398"/>
              <a:gd name="connsiteX502" fmla="*/ 2406241 w 2413399"/>
              <a:gd name="connsiteY502" fmla="*/ 1336847 h 2413398"/>
              <a:gd name="connsiteX503" fmla="*/ 2404083 w 2413399"/>
              <a:gd name="connsiteY503" fmla="*/ 1355283 h 2413398"/>
              <a:gd name="connsiteX504" fmla="*/ 2401643 w 2413399"/>
              <a:gd name="connsiteY504" fmla="*/ 1373677 h 2413398"/>
              <a:gd name="connsiteX505" fmla="*/ 2398923 w 2413399"/>
              <a:gd name="connsiteY505" fmla="*/ 1392025 h 2413398"/>
              <a:gd name="connsiteX506" fmla="*/ 2395924 w 2413399"/>
              <a:gd name="connsiteY506" fmla="*/ 1410322 h 2413398"/>
              <a:gd name="connsiteX507" fmla="*/ 2392646 w 2413399"/>
              <a:gd name="connsiteY507" fmla="*/ 1428568 h 2413398"/>
              <a:gd name="connsiteX508" fmla="*/ 2389091 w 2413399"/>
              <a:gd name="connsiteY508" fmla="*/ 1446757 h 2413398"/>
              <a:gd name="connsiteX509" fmla="*/ 2385259 w 2413399"/>
              <a:gd name="connsiteY509" fmla="*/ 1464886 h 2413398"/>
              <a:gd name="connsiteX510" fmla="*/ 2381150 w 2413399"/>
              <a:gd name="connsiteY510" fmla="*/ 1482953 h 2413398"/>
              <a:gd name="connsiteX511" fmla="*/ 2376768 w 2413399"/>
              <a:gd name="connsiteY511" fmla="*/ 1500953 h 2413398"/>
              <a:gd name="connsiteX512" fmla="*/ 2372111 w 2413399"/>
              <a:gd name="connsiteY512" fmla="*/ 1518883 h 2413398"/>
              <a:gd name="connsiteX513" fmla="*/ 2367181 w 2413399"/>
              <a:gd name="connsiteY513" fmla="*/ 1536740 h 2413398"/>
              <a:gd name="connsiteX514" fmla="*/ 2361979 w 2413399"/>
              <a:gd name="connsiteY514" fmla="*/ 1554520 h 2413398"/>
              <a:gd name="connsiteX515" fmla="*/ 2356506 w 2413399"/>
              <a:gd name="connsiteY515" fmla="*/ 1572221 h 2413398"/>
              <a:gd name="connsiteX516" fmla="*/ 2350763 w 2413399"/>
              <a:gd name="connsiteY516" fmla="*/ 1589838 h 2413398"/>
              <a:gd name="connsiteX517" fmla="*/ 2344749 w 2413399"/>
              <a:gd name="connsiteY517" fmla="*/ 1607369 h 2413398"/>
              <a:gd name="connsiteX518" fmla="*/ 2338468 w 2413399"/>
              <a:gd name="connsiteY518" fmla="*/ 1624810 h 2413398"/>
              <a:gd name="connsiteX519" fmla="*/ 2331919 w 2413399"/>
              <a:gd name="connsiteY519" fmla="*/ 1642157 h 2413398"/>
              <a:gd name="connsiteX520" fmla="*/ 2325103 w 2413399"/>
              <a:gd name="connsiteY520" fmla="*/ 1659407 h 2413398"/>
              <a:gd name="connsiteX521" fmla="*/ 2318022 w 2413399"/>
              <a:gd name="connsiteY521" fmla="*/ 1676557 h 2413398"/>
              <a:gd name="connsiteX522" fmla="*/ 2310675 w 2413399"/>
              <a:gd name="connsiteY522" fmla="*/ 1693604 h 2413398"/>
              <a:gd name="connsiteX523" fmla="*/ 2303065 w 2413399"/>
              <a:gd name="connsiteY523" fmla="*/ 1710543 h 2413398"/>
              <a:gd name="connsiteX524" fmla="*/ 2295191 w 2413399"/>
              <a:gd name="connsiteY524" fmla="*/ 1727372 h 2413398"/>
              <a:gd name="connsiteX525" fmla="*/ 2287055 w 2413399"/>
              <a:gd name="connsiteY525" fmla="*/ 1744087 h 2413398"/>
              <a:gd name="connsiteX526" fmla="*/ 2278658 w 2413399"/>
              <a:gd name="connsiteY526" fmla="*/ 1760685 h 2413398"/>
              <a:gd name="connsiteX527" fmla="*/ 2270000 w 2413399"/>
              <a:gd name="connsiteY527" fmla="*/ 1777163 h 2413398"/>
              <a:gd name="connsiteX528" fmla="*/ 2261083 w 2413399"/>
              <a:gd name="connsiteY528" fmla="*/ 1793516 h 2413398"/>
              <a:gd name="connsiteX529" fmla="*/ 2251909 w 2413399"/>
              <a:gd name="connsiteY529" fmla="*/ 1809743 h 2413398"/>
              <a:gd name="connsiteX530" fmla="*/ 2242475 w 2413399"/>
              <a:gd name="connsiteY530" fmla="*/ 1825838 h 2413398"/>
              <a:gd name="connsiteX531" fmla="*/ 2232785 w 2413399"/>
              <a:gd name="connsiteY531" fmla="*/ 1841800 h 2413398"/>
              <a:gd name="connsiteX532" fmla="*/ 2222838 w 2413399"/>
              <a:gd name="connsiteY532" fmla="*/ 1857624 h 2413398"/>
              <a:gd name="connsiteX533" fmla="*/ 2212638 w 2413399"/>
              <a:gd name="connsiteY533" fmla="*/ 1873306 h 2413398"/>
              <a:gd name="connsiteX534" fmla="*/ 2202183 w 2413399"/>
              <a:gd name="connsiteY534" fmla="*/ 1888845 h 2413398"/>
              <a:gd name="connsiteX535" fmla="*/ 2191474 w 2413399"/>
              <a:gd name="connsiteY535" fmla="*/ 1904236 h 2413398"/>
              <a:gd name="connsiteX536" fmla="*/ 2180515 w 2413399"/>
              <a:gd name="connsiteY536" fmla="*/ 1919476 h 2413398"/>
              <a:gd name="connsiteX537" fmla="*/ 2169304 w 2413399"/>
              <a:gd name="connsiteY537" fmla="*/ 1934561 h 2413398"/>
              <a:gd name="connsiteX538" fmla="*/ 2157841 w 2413399"/>
              <a:gd name="connsiteY538" fmla="*/ 1949489 h 2413398"/>
              <a:gd name="connsiteX539" fmla="*/ 2146129 w 2413399"/>
              <a:gd name="connsiteY539" fmla="*/ 1964255 h 2413398"/>
              <a:gd name="connsiteX540" fmla="*/ 2134169 w 2413399"/>
              <a:gd name="connsiteY540" fmla="*/ 1978856 h 2413398"/>
              <a:gd name="connsiteX541" fmla="*/ 2121962 w 2413399"/>
              <a:gd name="connsiteY541" fmla="*/ 1993289 h 2413398"/>
              <a:gd name="connsiteX542" fmla="*/ 2109506 w 2413399"/>
              <a:gd name="connsiteY542" fmla="*/ 2007551 h 2413398"/>
              <a:gd name="connsiteX543" fmla="*/ 2096806 w 2413399"/>
              <a:gd name="connsiteY543" fmla="*/ 2021638 h 2413398"/>
              <a:gd name="connsiteX544" fmla="*/ 2083862 w 2413399"/>
              <a:gd name="connsiteY544" fmla="*/ 2035546 h 2413398"/>
              <a:gd name="connsiteX545" fmla="*/ 2070672 w 2413399"/>
              <a:gd name="connsiteY545" fmla="*/ 2049273 h 2413398"/>
              <a:gd name="connsiteX546" fmla="*/ 2057240 w 2413399"/>
              <a:gd name="connsiteY546" fmla="*/ 2062814 h 2413398"/>
              <a:gd name="connsiteX547" fmla="*/ 2043566 w 2413399"/>
              <a:gd name="connsiteY547" fmla="*/ 2076167 h 2413398"/>
              <a:gd name="connsiteX548" fmla="*/ 2029649 w 2413399"/>
              <a:gd name="connsiteY548" fmla="*/ 2089328 h 2413398"/>
              <a:gd name="connsiteX549" fmla="*/ 2015494 w 2413399"/>
              <a:gd name="connsiteY549" fmla="*/ 2102293 h 2413398"/>
              <a:gd name="connsiteX550" fmla="*/ 2001098 w 2413399"/>
              <a:gd name="connsiteY550" fmla="*/ 2115060 h 2413398"/>
              <a:gd name="connsiteX551" fmla="*/ 1986464 w 2413399"/>
              <a:gd name="connsiteY551" fmla="*/ 2127625 h 2413398"/>
              <a:gd name="connsiteX552" fmla="*/ 1971593 w 2413399"/>
              <a:gd name="connsiteY552" fmla="*/ 2139984 h 2413398"/>
              <a:gd name="connsiteX553" fmla="*/ 1956485 w 2413399"/>
              <a:gd name="connsiteY553" fmla="*/ 2152133 h 2413398"/>
              <a:gd name="connsiteX554" fmla="*/ 1941142 w 2413399"/>
              <a:gd name="connsiteY554" fmla="*/ 2164071 h 2413398"/>
              <a:gd name="connsiteX555" fmla="*/ 1925564 w 2413399"/>
              <a:gd name="connsiteY555" fmla="*/ 2175792 h 2413398"/>
              <a:gd name="connsiteX556" fmla="*/ 1909753 w 2413399"/>
              <a:gd name="connsiteY556" fmla="*/ 2187295 h 2413398"/>
              <a:gd name="connsiteX557" fmla="*/ 1893708 w 2413399"/>
              <a:gd name="connsiteY557" fmla="*/ 2198574 h 2413398"/>
              <a:gd name="connsiteX558" fmla="*/ 1877432 w 2413399"/>
              <a:gd name="connsiteY558" fmla="*/ 2209628 h 2413398"/>
              <a:gd name="connsiteX559" fmla="*/ 1860924 w 2413399"/>
              <a:gd name="connsiteY559" fmla="*/ 2220452 h 2413398"/>
              <a:gd name="connsiteX560" fmla="*/ 1844187 w 2413399"/>
              <a:gd name="connsiteY560" fmla="*/ 2231043 h 2413398"/>
              <a:gd name="connsiteX561" fmla="*/ 1827221 w 2413399"/>
              <a:gd name="connsiteY561" fmla="*/ 2241398 h 2413398"/>
              <a:gd name="connsiteX562" fmla="*/ 1809950 w 2413399"/>
              <a:gd name="connsiteY562" fmla="*/ 2251559 h 2413398"/>
              <a:gd name="connsiteX563" fmla="*/ 1775221 w 2413399"/>
              <a:gd name="connsiteY563" fmla="*/ 2270868 h 2413398"/>
              <a:gd name="connsiteX564" fmla="*/ 1757681 w 2413399"/>
              <a:gd name="connsiteY564" fmla="*/ 2280069 h 2413398"/>
              <a:gd name="connsiteX565" fmla="*/ 1740055 w 2413399"/>
              <a:gd name="connsiteY565" fmla="*/ 2288955 h 2413398"/>
              <a:gd name="connsiteX566" fmla="*/ 1722346 w 2413399"/>
              <a:gd name="connsiteY566" fmla="*/ 2297527 h 2413398"/>
              <a:gd name="connsiteX567" fmla="*/ 1704556 w 2413399"/>
              <a:gd name="connsiteY567" fmla="*/ 2305785 h 2413398"/>
              <a:gd name="connsiteX568" fmla="*/ 1686690 w 2413399"/>
              <a:gd name="connsiteY568" fmla="*/ 2313730 h 2413398"/>
              <a:gd name="connsiteX569" fmla="*/ 1668750 w 2413399"/>
              <a:gd name="connsiteY569" fmla="*/ 2321363 h 2413398"/>
              <a:gd name="connsiteX570" fmla="*/ 1650741 w 2413399"/>
              <a:gd name="connsiteY570" fmla="*/ 2328684 h 2413398"/>
              <a:gd name="connsiteX571" fmla="*/ 1632667 w 2413399"/>
              <a:gd name="connsiteY571" fmla="*/ 2335696 h 2413398"/>
              <a:gd name="connsiteX572" fmla="*/ 1614529 w 2413399"/>
              <a:gd name="connsiteY572" fmla="*/ 2342398 h 2413398"/>
              <a:gd name="connsiteX573" fmla="*/ 1596331 w 2413399"/>
              <a:gd name="connsiteY573" fmla="*/ 2348792 h 2413398"/>
              <a:gd name="connsiteX574" fmla="*/ 1578078 w 2413399"/>
              <a:gd name="connsiteY574" fmla="*/ 2354878 h 2413398"/>
              <a:gd name="connsiteX575" fmla="*/ 1559772 w 2413399"/>
              <a:gd name="connsiteY575" fmla="*/ 2360657 h 2413398"/>
              <a:gd name="connsiteX576" fmla="*/ 1541417 w 2413399"/>
              <a:gd name="connsiteY576" fmla="*/ 2366131 h 2413398"/>
              <a:gd name="connsiteX577" fmla="*/ 1523016 w 2413399"/>
              <a:gd name="connsiteY577" fmla="*/ 2371300 h 2413398"/>
              <a:gd name="connsiteX578" fmla="*/ 1504573 w 2413399"/>
              <a:gd name="connsiteY578" fmla="*/ 2376164 h 2413398"/>
              <a:gd name="connsiteX579" fmla="*/ 1486091 w 2413399"/>
              <a:gd name="connsiteY579" fmla="*/ 2380726 h 2413398"/>
              <a:gd name="connsiteX580" fmla="*/ 1467574 w 2413399"/>
              <a:gd name="connsiteY580" fmla="*/ 2384986 h 2413398"/>
              <a:gd name="connsiteX581" fmla="*/ 1449025 w 2413399"/>
              <a:gd name="connsiteY581" fmla="*/ 2388944 h 2413398"/>
              <a:gd name="connsiteX582" fmla="*/ 1430447 w 2413399"/>
              <a:gd name="connsiteY582" fmla="*/ 2392602 h 2413398"/>
              <a:gd name="connsiteX583" fmla="*/ 1411844 w 2413399"/>
              <a:gd name="connsiteY583" fmla="*/ 2395960 h 2413398"/>
              <a:gd name="connsiteX584" fmla="*/ 1393218 w 2413399"/>
              <a:gd name="connsiteY584" fmla="*/ 2399020 h 2413398"/>
              <a:gd name="connsiteX585" fmla="*/ 1374575 w 2413399"/>
              <a:gd name="connsiteY585" fmla="*/ 2401782 h 2413398"/>
              <a:gd name="connsiteX586" fmla="*/ 1355916 w 2413399"/>
              <a:gd name="connsiteY586" fmla="*/ 2404248 h 2413398"/>
              <a:gd name="connsiteX587" fmla="*/ 1337247 w 2413399"/>
              <a:gd name="connsiteY587" fmla="*/ 2406417 h 2413398"/>
              <a:gd name="connsiteX588" fmla="*/ 1318569 w 2413399"/>
              <a:gd name="connsiteY588" fmla="*/ 2408292 h 2413398"/>
              <a:gd name="connsiteX589" fmla="*/ 1299885 w 2413399"/>
              <a:gd name="connsiteY589" fmla="*/ 2409873 h 2413398"/>
              <a:gd name="connsiteX590" fmla="*/ 1281201 w 2413399"/>
              <a:gd name="connsiteY590" fmla="*/ 2411161 h 2413398"/>
              <a:gd name="connsiteX591" fmla="*/ 1262519 w 2413399"/>
              <a:gd name="connsiteY591" fmla="*/ 2412156 h 2413398"/>
              <a:gd name="connsiteX592" fmla="*/ 1243842 w 2413399"/>
              <a:gd name="connsiteY592" fmla="*/ 2412860 h 2413398"/>
              <a:gd name="connsiteX593" fmla="*/ 1225173 w 2413399"/>
              <a:gd name="connsiteY593" fmla="*/ 2413274 h 2413398"/>
              <a:gd name="connsiteX594" fmla="*/ 1206517 w 2413399"/>
              <a:gd name="connsiteY594" fmla="*/ 2413398 h 2413398"/>
              <a:gd name="connsiteX595" fmla="*/ 1187877 w 2413399"/>
              <a:gd name="connsiteY595" fmla="*/ 2413234 h 2413398"/>
              <a:gd name="connsiteX596" fmla="*/ 1169255 w 2413399"/>
              <a:gd name="connsiteY596" fmla="*/ 2412782 h 2413398"/>
              <a:gd name="connsiteX597" fmla="*/ 1150656 w 2413399"/>
              <a:gd name="connsiteY597" fmla="*/ 2412044 h 2413398"/>
              <a:gd name="connsiteX598" fmla="*/ 1132083 w 2413399"/>
              <a:gd name="connsiteY598" fmla="*/ 2411019 h 2413398"/>
              <a:gd name="connsiteX599" fmla="*/ 1113539 w 2413399"/>
              <a:gd name="connsiteY599" fmla="*/ 2409710 h 2413398"/>
              <a:gd name="connsiteX600" fmla="*/ 1095027 w 2413399"/>
              <a:gd name="connsiteY600" fmla="*/ 2408117 h 2413398"/>
              <a:gd name="connsiteX601" fmla="*/ 1076552 w 2413399"/>
              <a:gd name="connsiteY601" fmla="*/ 2406241 h 2413398"/>
              <a:gd name="connsiteX602" fmla="*/ 1058115 w 2413399"/>
              <a:gd name="connsiteY602" fmla="*/ 2404083 h 2413398"/>
              <a:gd name="connsiteX603" fmla="*/ 1039721 w 2413399"/>
              <a:gd name="connsiteY603" fmla="*/ 2401643 h 2413398"/>
              <a:gd name="connsiteX604" fmla="*/ 1021374 w 2413399"/>
              <a:gd name="connsiteY604" fmla="*/ 2398923 h 2413398"/>
              <a:gd name="connsiteX605" fmla="*/ 1003076 w 2413399"/>
              <a:gd name="connsiteY605" fmla="*/ 2395924 h 2413398"/>
              <a:gd name="connsiteX606" fmla="*/ 984830 w 2413399"/>
              <a:gd name="connsiteY606" fmla="*/ 2392646 h 2413398"/>
              <a:gd name="connsiteX607" fmla="*/ 966641 w 2413399"/>
              <a:gd name="connsiteY607" fmla="*/ 2389090 h 2413398"/>
              <a:gd name="connsiteX608" fmla="*/ 948511 w 2413399"/>
              <a:gd name="connsiteY608" fmla="*/ 2385258 h 2413398"/>
              <a:gd name="connsiteX609" fmla="*/ 930445 w 2413399"/>
              <a:gd name="connsiteY609" fmla="*/ 2381150 h 2413398"/>
              <a:gd name="connsiteX610" fmla="*/ 912445 w 2413399"/>
              <a:gd name="connsiteY610" fmla="*/ 2376768 h 2413398"/>
              <a:gd name="connsiteX611" fmla="*/ 894515 w 2413399"/>
              <a:gd name="connsiteY611" fmla="*/ 2372111 h 2413398"/>
              <a:gd name="connsiteX612" fmla="*/ 876658 w 2413399"/>
              <a:gd name="connsiteY612" fmla="*/ 2367181 h 2413398"/>
              <a:gd name="connsiteX613" fmla="*/ 858877 w 2413399"/>
              <a:gd name="connsiteY613" fmla="*/ 2361979 h 2413398"/>
              <a:gd name="connsiteX614" fmla="*/ 841177 w 2413399"/>
              <a:gd name="connsiteY614" fmla="*/ 2356506 h 2413398"/>
              <a:gd name="connsiteX615" fmla="*/ 823559 w 2413399"/>
              <a:gd name="connsiteY615" fmla="*/ 2350763 h 2413398"/>
              <a:gd name="connsiteX616" fmla="*/ 806029 w 2413399"/>
              <a:gd name="connsiteY616" fmla="*/ 2344750 h 2413398"/>
              <a:gd name="connsiteX617" fmla="*/ 788588 w 2413399"/>
              <a:gd name="connsiteY617" fmla="*/ 2338468 h 2413398"/>
              <a:gd name="connsiteX618" fmla="*/ 771241 w 2413399"/>
              <a:gd name="connsiteY618" fmla="*/ 2331919 h 2413398"/>
              <a:gd name="connsiteX619" fmla="*/ 753991 w 2413399"/>
              <a:gd name="connsiteY619" fmla="*/ 2325103 h 2413398"/>
              <a:gd name="connsiteX620" fmla="*/ 736841 w 2413399"/>
              <a:gd name="connsiteY620" fmla="*/ 2318022 h 2413398"/>
              <a:gd name="connsiteX621" fmla="*/ 719794 w 2413399"/>
              <a:gd name="connsiteY621" fmla="*/ 2310675 h 2413398"/>
              <a:gd name="connsiteX622" fmla="*/ 702855 w 2413399"/>
              <a:gd name="connsiteY622" fmla="*/ 2303064 h 2413398"/>
              <a:gd name="connsiteX623" fmla="*/ 686026 w 2413399"/>
              <a:gd name="connsiteY623" fmla="*/ 2295191 h 2413398"/>
              <a:gd name="connsiteX624" fmla="*/ 669311 w 2413399"/>
              <a:gd name="connsiteY624" fmla="*/ 2287055 h 2413398"/>
              <a:gd name="connsiteX625" fmla="*/ 652712 w 2413399"/>
              <a:gd name="connsiteY625" fmla="*/ 2278658 h 2413398"/>
              <a:gd name="connsiteX626" fmla="*/ 636234 w 2413399"/>
              <a:gd name="connsiteY626" fmla="*/ 2270000 h 2413398"/>
              <a:gd name="connsiteX627" fmla="*/ 619881 w 2413399"/>
              <a:gd name="connsiteY627" fmla="*/ 2261083 h 2413398"/>
              <a:gd name="connsiteX628" fmla="*/ 603655 w 2413399"/>
              <a:gd name="connsiteY628" fmla="*/ 2251908 h 2413398"/>
              <a:gd name="connsiteX629" fmla="*/ 587559 w 2413399"/>
              <a:gd name="connsiteY629" fmla="*/ 2242474 h 2413398"/>
              <a:gd name="connsiteX630" fmla="*/ 571598 w 2413399"/>
              <a:gd name="connsiteY630" fmla="*/ 2232784 h 2413398"/>
              <a:gd name="connsiteX631" fmla="*/ 555774 w 2413399"/>
              <a:gd name="connsiteY631" fmla="*/ 2222839 h 2413398"/>
              <a:gd name="connsiteX632" fmla="*/ 540091 w 2413399"/>
              <a:gd name="connsiteY632" fmla="*/ 2212638 h 2413398"/>
              <a:gd name="connsiteX633" fmla="*/ 524552 w 2413399"/>
              <a:gd name="connsiteY633" fmla="*/ 2202183 h 2413398"/>
              <a:gd name="connsiteX634" fmla="*/ 509162 w 2413399"/>
              <a:gd name="connsiteY634" fmla="*/ 2191475 h 2413398"/>
              <a:gd name="connsiteX635" fmla="*/ 493922 w 2413399"/>
              <a:gd name="connsiteY635" fmla="*/ 2180514 h 2413398"/>
              <a:gd name="connsiteX636" fmla="*/ 478837 w 2413399"/>
              <a:gd name="connsiteY636" fmla="*/ 2169303 h 2413398"/>
              <a:gd name="connsiteX637" fmla="*/ 463909 w 2413399"/>
              <a:gd name="connsiteY637" fmla="*/ 2157841 h 2413398"/>
              <a:gd name="connsiteX638" fmla="*/ 449144 w 2413399"/>
              <a:gd name="connsiteY638" fmla="*/ 2146129 h 2413398"/>
              <a:gd name="connsiteX639" fmla="*/ 434542 w 2413399"/>
              <a:gd name="connsiteY639" fmla="*/ 2134169 h 2413398"/>
              <a:gd name="connsiteX640" fmla="*/ 420109 w 2413399"/>
              <a:gd name="connsiteY640" fmla="*/ 2121961 h 2413398"/>
              <a:gd name="connsiteX641" fmla="*/ 405847 w 2413399"/>
              <a:gd name="connsiteY641" fmla="*/ 2109507 h 2413398"/>
              <a:gd name="connsiteX642" fmla="*/ 391760 w 2413399"/>
              <a:gd name="connsiteY642" fmla="*/ 2096807 h 2413398"/>
              <a:gd name="connsiteX643" fmla="*/ 377852 w 2413399"/>
              <a:gd name="connsiteY643" fmla="*/ 2083861 h 2413398"/>
              <a:gd name="connsiteX644" fmla="*/ 364125 w 2413399"/>
              <a:gd name="connsiteY644" fmla="*/ 2070672 h 2413398"/>
              <a:gd name="connsiteX645" fmla="*/ 350584 w 2413399"/>
              <a:gd name="connsiteY645" fmla="*/ 2057240 h 2413398"/>
              <a:gd name="connsiteX646" fmla="*/ 337231 w 2413399"/>
              <a:gd name="connsiteY646" fmla="*/ 2043565 h 2413398"/>
              <a:gd name="connsiteX647" fmla="*/ 324071 w 2413399"/>
              <a:gd name="connsiteY647" fmla="*/ 2029649 h 2413398"/>
              <a:gd name="connsiteX648" fmla="*/ 311105 w 2413399"/>
              <a:gd name="connsiteY648" fmla="*/ 2015493 h 2413398"/>
              <a:gd name="connsiteX649" fmla="*/ 298338 w 2413399"/>
              <a:gd name="connsiteY649" fmla="*/ 2001098 h 2413398"/>
              <a:gd name="connsiteX650" fmla="*/ 285773 w 2413399"/>
              <a:gd name="connsiteY650" fmla="*/ 1986464 h 2413398"/>
              <a:gd name="connsiteX651" fmla="*/ 273415 w 2413399"/>
              <a:gd name="connsiteY651" fmla="*/ 1971593 h 2413398"/>
              <a:gd name="connsiteX652" fmla="*/ 261264 w 2413399"/>
              <a:gd name="connsiteY652" fmla="*/ 1956485 h 2413398"/>
              <a:gd name="connsiteX653" fmla="*/ 249327 w 2413399"/>
              <a:gd name="connsiteY653" fmla="*/ 1941142 h 2413398"/>
              <a:gd name="connsiteX654" fmla="*/ 237605 w 2413399"/>
              <a:gd name="connsiteY654" fmla="*/ 1925564 h 2413398"/>
              <a:gd name="connsiteX655" fmla="*/ 226103 w 2413399"/>
              <a:gd name="connsiteY655" fmla="*/ 1909752 h 2413398"/>
              <a:gd name="connsiteX656" fmla="*/ 214824 w 2413399"/>
              <a:gd name="connsiteY656" fmla="*/ 1893707 h 2413398"/>
              <a:gd name="connsiteX657" fmla="*/ 203770 w 2413399"/>
              <a:gd name="connsiteY657" fmla="*/ 1877431 h 2413398"/>
              <a:gd name="connsiteX658" fmla="*/ 192946 w 2413399"/>
              <a:gd name="connsiteY658" fmla="*/ 1860924 h 2413398"/>
              <a:gd name="connsiteX659" fmla="*/ 182354 w 2413399"/>
              <a:gd name="connsiteY659" fmla="*/ 1844187 h 2413398"/>
              <a:gd name="connsiteX660" fmla="*/ 172000 w 2413399"/>
              <a:gd name="connsiteY660" fmla="*/ 1827221 h 2413398"/>
              <a:gd name="connsiteX661" fmla="*/ 161839 w 2413399"/>
              <a:gd name="connsiteY661" fmla="*/ 1809949 h 2413398"/>
              <a:gd name="connsiteX662" fmla="*/ 142530 w 2413399"/>
              <a:gd name="connsiteY662" fmla="*/ 1775221 h 2413398"/>
              <a:gd name="connsiteX663" fmla="*/ 133329 w 2413399"/>
              <a:gd name="connsiteY663" fmla="*/ 1757681 h 2413398"/>
              <a:gd name="connsiteX664" fmla="*/ 124442 w 2413399"/>
              <a:gd name="connsiteY664" fmla="*/ 1740055 h 2413398"/>
              <a:gd name="connsiteX665" fmla="*/ 115871 w 2413399"/>
              <a:gd name="connsiteY665" fmla="*/ 1722345 h 2413398"/>
              <a:gd name="connsiteX666" fmla="*/ 107613 w 2413399"/>
              <a:gd name="connsiteY666" fmla="*/ 1704556 h 2413398"/>
              <a:gd name="connsiteX667" fmla="*/ 99668 w 2413399"/>
              <a:gd name="connsiteY667" fmla="*/ 1686690 h 2413398"/>
              <a:gd name="connsiteX668" fmla="*/ 92035 w 2413399"/>
              <a:gd name="connsiteY668" fmla="*/ 1668751 h 2413398"/>
              <a:gd name="connsiteX669" fmla="*/ 84714 w 2413399"/>
              <a:gd name="connsiteY669" fmla="*/ 1650741 h 2413398"/>
              <a:gd name="connsiteX670" fmla="*/ 77702 w 2413399"/>
              <a:gd name="connsiteY670" fmla="*/ 1632667 h 2413398"/>
              <a:gd name="connsiteX671" fmla="*/ 71000 w 2413399"/>
              <a:gd name="connsiteY671" fmla="*/ 1614528 h 2413398"/>
              <a:gd name="connsiteX672" fmla="*/ 64606 w 2413399"/>
              <a:gd name="connsiteY672" fmla="*/ 1596331 h 2413398"/>
              <a:gd name="connsiteX673" fmla="*/ 58520 w 2413399"/>
              <a:gd name="connsiteY673" fmla="*/ 1578078 h 2413398"/>
              <a:gd name="connsiteX674" fmla="*/ 52741 w 2413399"/>
              <a:gd name="connsiteY674" fmla="*/ 1559772 h 2413398"/>
              <a:gd name="connsiteX675" fmla="*/ 47267 w 2413399"/>
              <a:gd name="connsiteY675" fmla="*/ 1541417 h 2413398"/>
              <a:gd name="connsiteX676" fmla="*/ 42099 w 2413399"/>
              <a:gd name="connsiteY676" fmla="*/ 1523016 h 2413398"/>
              <a:gd name="connsiteX677" fmla="*/ 37234 w 2413399"/>
              <a:gd name="connsiteY677" fmla="*/ 1504573 h 2413398"/>
              <a:gd name="connsiteX678" fmla="*/ 32671 w 2413399"/>
              <a:gd name="connsiteY678" fmla="*/ 1486091 h 2413398"/>
              <a:gd name="connsiteX679" fmla="*/ 28413 w 2413399"/>
              <a:gd name="connsiteY679" fmla="*/ 1467574 h 2413398"/>
              <a:gd name="connsiteX680" fmla="*/ 24454 w 2413399"/>
              <a:gd name="connsiteY680" fmla="*/ 1449024 h 2413398"/>
              <a:gd name="connsiteX681" fmla="*/ 20796 w 2413399"/>
              <a:gd name="connsiteY681" fmla="*/ 1430447 h 2413398"/>
              <a:gd name="connsiteX682" fmla="*/ 17438 w 2413399"/>
              <a:gd name="connsiteY682" fmla="*/ 1411843 h 2413398"/>
              <a:gd name="connsiteX683" fmla="*/ 14378 w 2413399"/>
              <a:gd name="connsiteY683" fmla="*/ 1393218 h 2413398"/>
              <a:gd name="connsiteX684" fmla="*/ 11616 w 2413399"/>
              <a:gd name="connsiteY684" fmla="*/ 1374575 h 2413398"/>
              <a:gd name="connsiteX685" fmla="*/ 9149 w 2413399"/>
              <a:gd name="connsiteY685" fmla="*/ 1355917 h 2413398"/>
              <a:gd name="connsiteX686" fmla="*/ 6981 w 2413399"/>
              <a:gd name="connsiteY686" fmla="*/ 1337246 h 2413398"/>
              <a:gd name="connsiteX687" fmla="*/ 5106 w 2413399"/>
              <a:gd name="connsiteY687" fmla="*/ 1318568 h 2413398"/>
              <a:gd name="connsiteX688" fmla="*/ 3525 w 2413399"/>
              <a:gd name="connsiteY688" fmla="*/ 1299885 h 2413398"/>
              <a:gd name="connsiteX689" fmla="*/ 2237 w 2413399"/>
              <a:gd name="connsiteY689" fmla="*/ 1281201 h 2413398"/>
              <a:gd name="connsiteX690" fmla="*/ 1242 w 2413399"/>
              <a:gd name="connsiteY690" fmla="*/ 1262518 h 2413398"/>
              <a:gd name="connsiteX691" fmla="*/ 538 w 2413399"/>
              <a:gd name="connsiteY691" fmla="*/ 1243842 h 2413398"/>
              <a:gd name="connsiteX692" fmla="*/ 124 w 2413399"/>
              <a:gd name="connsiteY692" fmla="*/ 1225173 h 2413398"/>
              <a:gd name="connsiteX693" fmla="*/ 0 w 2413399"/>
              <a:gd name="connsiteY693" fmla="*/ 1206517 h 2413398"/>
              <a:gd name="connsiteX694" fmla="*/ 164 w 2413399"/>
              <a:gd name="connsiteY694" fmla="*/ 1187877 h 2413398"/>
              <a:gd name="connsiteX695" fmla="*/ 616 w 2413399"/>
              <a:gd name="connsiteY695" fmla="*/ 1169255 h 2413398"/>
              <a:gd name="connsiteX696" fmla="*/ 1354 w 2413399"/>
              <a:gd name="connsiteY696" fmla="*/ 1150656 h 2413398"/>
              <a:gd name="connsiteX697" fmla="*/ 2379 w 2413399"/>
              <a:gd name="connsiteY697" fmla="*/ 1132083 h 2413398"/>
              <a:gd name="connsiteX698" fmla="*/ 3687 w 2413399"/>
              <a:gd name="connsiteY698" fmla="*/ 1113539 h 2413398"/>
              <a:gd name="connsiteX699" fmla="*/ 5281 w 2413399"/>
              <a:gd name="connsiteY699" fmla="*/ 1095027 h 2413398"/>
              <a:gd name="connsiteX700" fmla="*/ 7157 w 2413399"/>
              <a:gd name="connsiteY700" fmla="*/ 1076551 h 2413398"/>
              <a:gd name="connsiteX701" fmla="*/ 9315 w 2413399"/>
              <a:gd name="connsiteY701" fmla="*/ 1058115 h 2413398"/>
              <a:gd name="connsiteX702" fmla="*/ 11755 w 2413399"/>
              <a:gd name="connsiteY702" fmla="*/ 1039721 h 2413398"/>
              <a:gd name="connsiteX703" fmla="*/ 14475 w 2413399"/>
              <a:gd name="connsiteY703" fmla="*/ 1021374 h 2413398"/>
              <a:gd name="connsiteX704" fmla="*/ 17474 w 2413399"/>
              <a:gd name="connsiteY704" fmla="*/ 1003075 h 2413398"/>
              <a:gd name="connsiteX705" fmla="*/ 20753 w 2413399"/>
              <a:gd name="connsiteY705" fmla="*/ 984830 h 2413398"/>
              <a:gd name="connsiteX706" fmla="*/ 24307 w 2413399"/>
              <a:gd name="connsiteY706" fmla="*/ 966641 h 2413398"/>
              <a:gd name="connsiteX707" fmla="*/ 28140 w 2413399"/>
              <a:gd name="connsiteY707" fmla="*/ 948512 h 2413398"/>
              <a:gd name="connsiteX708" fmla="*/ 32248 w 2413399"/>
              <a:gd name="connsiteY708" fmla="*/ 930445 h 2413398"/>
              <a:gd name="connsiteX709" fmla="*/ 36631 w 2413399"/>
              <a:gd name="connsiteY709" fmla="*/ 912445 h 2413398"/>
              <a:gd name="connsiteX710" fmla="*/ 41288 w 2413399"/>
              <a:gd name="connsiteY710" fmla="*/ 894515 h 2413398"/>
              <a:gd name="connsiteX711" fmla="*/ 46217 w 2413399"/>
              <a:gd name="connsiteY711" fmla="*/ 876658 h 2413398"/>
              <a:gd name="connsiteX712" fmla="*/ 51419 w 2413399"/>
              <a:gd name="connsiteY712" fmla="*/ 858878 h 2413398"/>
              <a:gd name="connsiteX713" fmla="*/ 56892 w 2413399"/>
              <a:gd name="connsiteY713" fmla="*/ 841177 h 2413398"/>
              <a:gd name="connsiteX714" fmla="*/ 62635 w 2413399"/>
              <a:gd name="connsiteY714" fmla="*/ 823560 h 2413398"/>
              <a:gd name="connsiteX715" fmla="*/ 68649 w 2413399"/>
              <a:gd name="connsiteY715" fmla="*/ 806029 h 2413398"/>
              <a:gd name="connsiteX716" fmla="*/ 74930 w 2413399"/>
              <a:gd name="connsiteY716" fmla="*/ 788588 h 2413398"/>
              <a:gd name="connsiteX717" fmla="*/ 81479 w 2413399"/>
              <a:gd name="connsiteY717" fmla="*/ 771241 h 2413398"/>
              <a:gd name="connsiteX718" fmla="*/ 88295 w 2413399"/>
              <a:gd name="connsiteY718" fmla="*/ 753991 h 2413398"/>
              <a:gd name="connsiteX719" fmla="*/ 95376 w 2413399"/>
              <a:gd name="connsiteY719" fmla="*/ 736841 h 2413398"/>
              <a:gd name="connsiteX720" fmla="*/ 102724 w 2413399"/>
              <a:gd name="connsiteY720" fmla="*/ 719794 h 2413398"/>
              <a:gd name="connsiteX721" fmla="*/ 110333 w 2413399"/>
              <a:gd name="connsiteY721" fmla="*/ 702855 h 2413398"/>
              <a:gd name="connsiteX722" fmla="*/ 118207 w 2413399"/>
              <a:gd name="connsiteY722" fmla="*/ 686026 h 2413398"/>
              <a:gd name="connsiteX723" fmla="*/ 126343 w 2413399"/>
              <a:gd name="connsiteY723" fmla="*/ 669311 h 2413398"/>
              <a:gd name="connsiteX724" fmla="*/ 134740 w 2413399"/>
              <a:gd name="connsiteY724" fmla="*/ 652712 h 2413398"/>
              <a:gd name="connsiteX725" fmla="*/ 143397 w 2413399"/>
              <a:gd name="connsiteY725" fmla="*/ 636235 h 2413398"/>
              <a:gd name="connsiteX726" fmla="*/ 152315 w 2413399"/>
              <a:gd name="connsiteY726" fmla="*/ 619881 h 2413398"/>
              <a:gd name="connsiteX727" fmla="*/ 161490 w 2413399"/>
              <a:gd name="connsiteY727" fmla="*/ 603655 h 2413398"/>
              <a:gd name="connsiteX728" fmla="*/ 170923 w 2413399"/>
              <a:gd name="connsiteY728" fmla="*/ 587560 h 2413398"/>
              <a:gd name="connsiteX729" fmla="*/ 180613 w 2413399"/>
              <a:gd name="connsiteY729" fmla="*/ 571598 h 2413398"/>
              <a:gd name="connsiteX730" fmla="*/ 190559 w 2413399"/>
              <a:gd name="connsiteY730" fmla="*/ 555774 h 2413398"/>
              <a:gd name="connsiteX731" fmla="*/ 200760 w 2413399"/>
              <a:gd name="connsiteY731" fmla="*/ 540091 h 2413398"/>
              <a:gd name="connsiteX732" fmla="*/ 211215 w 2413399"/>
              <a:gd name="connsiteY732" fmla="*/ 524553 h 2413398"/>
              <a:gd name="connsiteX733" fmla="*/ 221924 w 2413399"/>
              <a:gd name="connsiteY733" fmla="*/ 509162 h 2413398"/>
              <a:gd name="connsiteX734" fmla="*/ 232884 w 2413399"/>
              <a:gd name="connsiteY734" fmla="*/ 493922 h 2413398"/>
              <a:gd name="connsiteX735" fmla="*/ 244095 w 2413399"/>
              <a:gd name="connsiteY735" fmla="*/ 478837 h 2413398"/>
              <a:gd name="connsiteX736" fmla="*/ 255558 w 2413399"/>
              <a:gd name="connsiteY736" fmla="*/ 463909 h 2413398"/>
              <a:gd name="connsiteX737" fmla="*/ 267269 w 2413399"/>
              <a:gd name="connsiteY737" fmla="*/ 449144 h 2413398"/>
              <a:gd name="connsiteX738" fmla="*/ 279229 w 2413399"/>
              <a:gd name="connsiteY738" fmla="*/ 434542 h 2413398"/>
              <a:gd name="connsiteX739" fmla="*/ 291437 w 2413399"/>
              <a:gd name="connsiteY739" fmla="*/ 420109 h 2413398"/>
              <a:gd name="connsiteX740" fmla="*/ 303892 w 2413399"/>
              <a:gd name="connsiteY740" fmla="*/ 405847 h 2413398"/>
              <a:gd name="connsiteX741" fmla="*/ 316592 w 2413399"/>
              <a:gd name="connsiteY741" fmla="*/ 391760 h 2413398"/>
              <a:gd name="connsiteX742" fmla="*/ 329537 w 2413399"/>
              <a:gd name="connsiteY742" fmla="*/ 377852 h 2413398"/>
              <a:gd name="connsiteX743" fmla="*/ 342726 w 2413399"/>
              <a:gd name="connsiteY743" fmla="*/ 364125 h 2413398"/>
              <a:gd name="connsiteX744" fmla="*/ 356158 w 2413399"/>
              <a:gd name="connsiteY744" fmla="*/ 350584 h 2413398"/>
              <a:gd name="connsiteX745" fmla="*/ 369833 w 2413399"/>
              <a:gd name="connsiteY745" fmla="*/ 337231 h 2413398"/>
              <a:gd name="connsiteX746" fmla="*/ 383749 w 2413399"/>
              <a:gd name="connsiteY746" fmla="*/ 324070 h 2413398"/>
              <a:gd name="connsiteX747" fmla="*/ 397905 w 2413399"/>
              <a:gd name="connsiteY747" fmla="*/ 311105 h 2413398"/>
              <a:gd name="connsiteX748" fmla="*/ 412301 w 2413399"/>
              <a:gd name="connsiteY748" fmla="*/ 298338 h 2413398"/>
              <a:gd name="connsiteX749" fmla="*/ 426934 w 2413399"/>
              <a:gd name="connsiteY749" fmla="*/ 285773 h 2413398"/>
              <a:gd name="connsiteX750" fmla="*/ 441805 w 2413399"/>
              <a:gd name="connsiteY750" fmla="*/ 273415 h 2413398"/>
              <a:gd name="connsiteX751" fmla="*/ 456914 w 2413399"/>
              <a:gd name="connsiteY751" fmla="*/ 261265 h 2413398"/>
              <a:gd name="connsiteX752" fmla="*/ 472257 w 2413399"/>
              <a:gd name="connsiteY752" fmla="*/ 249327 h 2413398"/>
              <a:gd name="connsiteX753" fmla="*/ 487834 w 2413399"/>
              <a:gd name="connsiteY753" fmla="*/ 237606 h 2413398"/>
              <a:gd name="connsiteX754" fmla="*/ 503646 w 2413399"/>
              <a:gd name="connsiteY754" fmla="*/ 226103 h 2413398"/>
              <a:gd name="connsiteX755" fmla="*/ 519690 w 2413399"/>
              <a:gd name="connsiteY755" fmla="*/ 214824 h 2413398"/>
              <a:gd name="connsiteX756" fmla="*/ 535967 w 2413399"/>
              <a:gd name="connsiteY756" fmla="*/ 203770 h 2413398"/>
              <a:gd name="connsiteX757" fmla="*/ 552474 w 2413399"/>
              <a:gd name="connsiteY757" fmla="*/ 192946 h 2413398"/>
              <a:gd name="connsiteX758" fmla="*/ 569211 w 2413399"/>
              <a:gd name="connsiteY758" fmla="*/ 182355 h 2413398"/>
              <a:gd name="connsiteX759" fmla="*/ 586177 w 2413399"/>
              <a:gd name="connsiteY759" fmla="*/ 172000 h 2413398"/>
              <a:gd name="connsiteX760" fmla="*/ 603449 w 2413399"/>
              <a:gd name="connsiteY760" fmla="*/ 161839 h 2413398"/>
              <a:gd name="connsiteX761" fmla="*/ 638177 w 2413399"/>
              <a:gd name="connsiteY761" fmla="*/ 142531 h 2413398"/>
              <a:gd name="connsiteX762" fmla="*/ 655717 w 2413399"/>
              <a:gd name="connsiteY762" fmla="*/ 133329 h 2413398"/>
              <a:gd name="connsiteX763" fmla="*/ 673342 w 2413399"/>
              <a:gd name="connsiteY763" fmla="*/ 124443 h 2413398"/>
              <a:gd name="connsiteX764" fmla="*/ 691052 w 2413399"/>
              <a:gd name="connsiteY764" fmla="*/ 115871 h 2413398"/>
              <a:gd name="connsiteX765" fmla="*/ 708842 w 2413399"/>
              <a:gd name="connsiteY765" fmla="*/ 107613 h 2413398"/>
              <a:gd name="connsiteX766" fmla="*/ 726709 w 2413399"/>
              <a:gd name="connsiteY766" fmla="*/ 99668 h 2413398"/>
              <a:gd name="connsiteX767" fmla="*/ 744647 w 2413399"/>
              <a:gd name="connsiteY767" fmla="*/ 92036 h 2413398"/>
              <a:gd name="connsiteX768" fmla="*/ 762657 w 2413399"/>
              <a:gd name="connsiteY768" fmla="*/ 84714 h 2413398"/>
              <a:gd name="connsiteX769" fmla="*/ 780731 w 2413399"/>
              <a:gd name="connsiteY769" fmla="*/ 77702 h 2413398"/>
              <a:gd name="connsiteX770" fmla="*/ 798869 w 2413399"/>
              <a:gd name="connsiteY770" fmla="*/ 71000 h 2413398"/>
              <a:gd name="connsiteX771" fmla="*/ 817067 w 2413399"/>
              <a:gd name="connsiteY771" fmla="*/ 64606 h 2413398"/>
              <a:gd name="connsiteX772" fmla="*/ 835320 w 2413399"/>
              <a:gd name="connsiteY772" fmla="*/ 58520 h 2413398"/>
              <a:gd name="connsiteX773" fmla="*/ 853627 w 2413399"/>
              <a:gd name="connsiteY773" fmla="*/ 52741 h 2413398"/>
              <a:gd name="connsiteX774" fmla="*/ 871981 w 2413399"/>
              <a:gd name="connsiteY774" fmla="*/ 47267 h 2413398"/>
              <a:gd name="connsiteX775" fmla="*/ 890382 w 2413399"/>
              <a:gd name="connsiteY775" fmla="*/ 42098 h 2413398"/>
              <a:gd name="connsiteX776" fmla="*/ 908825 w 2413399"/>
              <a:gd name="connsiteY776" fmla="*/ 37233 h 2413398"/>
              <a:gd name="connsiteX777" fmla="*/ 927307 w 2413399"/>
              <a:gd name="connsiteY777" fmla="*/ 32672 h 2413398"/>
              <a:gd name="connsiteX778" fmla="*/ 945824 w 2413399"/>
              <a:gd name="connsiteY778" fmla="*/ 28412 h 2413398"/>
              <a:gd name="connsiteX779" fmla="*/ 964373 w 2413399"/>
              <a:gd name="connsiteY779" fmla="*/ 24454 h 2413398"/>
              <a:gd name="connsiteX780" fmla="*/ 982952 w 2413399"/>
              <a:gd name="connsiteY780" fmla="*/ 20796 h 2413398"/>
              <a:gd name="connsiteX781" fmla="*/ 1001555 w 2413399"/>
              <a:gd name="connsiteY781" fmla="*/ 17438 h 2413398"/>
              <a:gd name="connsiteX782" fmla="*/ 1020180 w 2413399"/>
              <a:gd name="connsiteY782" fmla="*/ 14378 h 2413398"/>
              <a:gd name="connsiteX783" fmla="*/ 1038823 w 2413399"/>
              <a:gd name="connsiteY783" fmla="*/ 11616 h 2413398"/>
              <a:gd name="connsiteX784" fmla="*/ 1057482 w 2413399"/>
              <a:gd name="connsiteY784" fmla="*/ 9150 h 2413398"/>
              <a:gd name="connsiteX785" fmla="*/ 1076152 w 2413399"/>
              <a:gd name="connsiteY785" fmla="*/ 6980 h 2413398"/>
              <a:gd name="connsiteX786" fmla="*/ 1094830 w 2413399"/>
              <a:gd name="connsiteY786" fmla="*/ 5106 h 2413398"/>
              <a:gd name="connsiteX787" fmla="*/ 1113512 w 2413399"/>
              <a:gd name="connsiteY787" fmla="*/ 3525 h 2413398"/>
              <a:gd name="connsiteX788" fmla="*/ 1132197 w 2413399"/>
              <a:gd name="connsiteY788" fmla="*/ 2237 h 2413398"/>
              <a:gd name="connsiteX789" fmla="*/ 1150880 w 2413399"/>
              <a:gd name="connsiteY789" fmla="*/ 1242 h 2413398"/>
              <a:gd name="connsiteX790" fmla="*/ 1169557 w 2413399"/>
              <a:gd name="connsiteY790" fmla="*/ 538 h 2413398"/>
              <a:gd name="connsiteX791" fmla="*/ 1188225 w 2413399"/>
              <a:gd name="connsiteY791" fmla="*/ 124 h 241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</a:cxnLst>
            <a:rect l="l" t="t" r="r" b="b"/>
            <a:pathLst>
              <a:path w="2413399" h="2413398">
                <a:moveTo>
                  <a:pt x="1207027" y="22224"/>
                </a:moveTo>
                <a:lnTo>
                  <a:pt x="1188716" y="22344"/>
                </a:lnTo>
                <a:lnTo>
                  <a:pt x="1170392" y="22747"/>
                </a:lnTo>
                <a:lnTo>
                  <a:pt x="1152061" y="23436"/>
                </a:lnTo>
                <a:lnTo>
                  <a:pt x="1133724" y="24410"/>
                </a:lnTo>
                <a:lnTo>
                  <a:pt x="1115385" y="25671"/>
                </a:lnTo>
                <a:lnTo>
                  <a:pt x="1097048" y="27220"/>
                </a:lnTo>
                <a:lnTo>
                  <a:pt x="1078716" y="29057"/>
                </a:lnTo>
                <a:lnTo>
                  <a:pt x="1060391" y="31184"/>
                </a:lnTo>
                <a:lnTo>
                  <a:pt x="1042079" y="33601"/>
                </a:lnTo>
                <a:lnTo>
                  <a:pt x="1023781" y="36309"/>
                </a:lnTo>
                <a:lnTo>
                  <a:pt x="1005502" y="39309"/>
                </a:lnTo>
                <a:lnTo>
                  <a:pt x="987243" y="42603"/>
                </a:lnTo>
                <a:lnTo>
                  <a:pt x="969010" y="46190"/>
                </a:lnTo>
                <a:lnTo>
                  <a:pt x="950805" y="50072"/>
                </a:lnTo>
                <a:lnTo>
                  <a:pt x="932630" y="54250"/>
                </a:lnTo>
                <a:lnTo>
                  <a:pt x="914491" y="58724"/>
                </a:lnTo>
                <a:lnTo>
                  <a:pt x="896391" y="63496"/>
                </a:lnTo>
                <a:lnTo>
                  <a:pt x="878331" y="68566"/>
                </a:lnTo>
                <a:lnTo>
                  <a:pt x="860316" y="73935"/>
                </a:lnTo>
                <a:lnTo>
                  <a:pt x="842349" y="79605"/>
                </a:lnTo>
                <a:lnTo>
                  <a:pt x="824432" y="85575"/>
                </a:lnTo>
                <a:lnTo>
                  <a:pt x="806571" y="91848"/>
                </a:lnTo>
                <a:lnTo>
                  <a:pt x="788768" y="98423"/>
                </a:lnTo>
                <a:lnTo>
                  <a:pt x="771025" y="105303"/>
                </a:lnTo>
                <a:lnTo>
                  <a:pt x="753347" y="112487"/>
                </a:lnTo>
                <a:lnTo>
                  <a:pt x="735738" y="119977"/>
                </a:lnTo>
                <a:lnTo>
                  <a:pt x="718198" y="127773"/>
                </a:lnTo>
                <a:lnTo>
                  <a:pt x="700734" y="135877"/>
                </a:lnTo>
                <a:lnTo>
                  <a:pt x="683346" y="144289"/>
                </a:lnTo>
                <a:lnTo>
                  <a:pt x="666040" y="153011"/>
                </a:lnTo>
                <a:lnTo>
                  <a:pt x="648818" y="162042"/>
                </a:lnTo>
                <a:lnTo>
                  <a:pt x="614561" y="181087"/>
                </a:lnTo>
                <a:lnTo>
                  <a:pt x="597755" y="190971"/>
                </a:lnTo>
                <a:lnTo>
                  <a:pt x="581094" y="201136"/>
                </a:lnTo>
                <a:lnTo>
                  <a:pt x="564660" y="211533"/>
                </a:lnTo>
                <a:lnTo>
                  <a:pt x="548451" y="222157"/>
                </a:lnTo>
                <a:lnTo>
                  <a:pt x="532471" y="233006"/>
                </a:lnTo>
                <a:lnTo>
                  <a:pt x="516719" y="244077"/>
                </a:lnTo>
                <a:lnTo>
                  <a:pt x="501196" y="255366"/>
                </a:lnTo>
                <a:lnTo>
                  <a:pt x="485902" y="266870"/>
                </a:lnTo>
                <a:lnTo>
                  <a:pt x="470840" y="278585"/>
                </a:lnTo>
                <a:lnTo>
                  <a:pt x="456009" y="290508"/>
                </a:lnTo>
                <a:lnTo>
                  <a:pt x="441411" y="302637"/>
                </a:lnTo>
                <a:lnTo>
                  <a:pt x="427046" y="314967"/>
                </a:lnTo>
                <a:lnTo>
                  <a:pt x="412915" y="327495"/>
                </a:lnTo>
                <a:lnTo>
                  <a:pt x="399019" y="340219"/>
                </a:lnTo>
                <a:lnTo>
                  <a:pt x="385359" y="353134"/>
                </a:lnTo>
                <a:lnTo>
                  <a:pt x="371936" y="366237"/>
                </a:lnTo>
                <a:lnTo>
                  <a:pt x="358751" y="379525"/>
                </a:lnTo>
                <a:lnTo>
                  <a:pt x="345804" y="392995"/>
                </a:lnTo>
                <a:lnTo>
                  <a:pt x="333098" y="406644"/>
                </a:lnTo>
                <a:lnTo>
                  <a:pt x="320630" y="420468"/>
                </a:lnTo>
                <a:lnTo>
                  <a:pt x="308405" y="434463"/>
                </a:lnTo>
                <a:lnTo>
                  <a:pt x="296422" y="448627"/>
                </a:lnTo>
                <a:lnTo>
                  <a:pt x="284681" y="462956"/>
                </a:lnTo>
                <a:lnTo>
                  <a:pt x="273184" y="477447"/>
                </a:lnTo>
                <a:lnTo>
                  <a:pt x="261932" y="492095"/>
                </a:lnTo>
                <a:lnTo>
                  <a:pt x="250926" y="506900"/>
                </a:lnTo>
                <a:lnTo>
                  <a:pt x="240166" y="521856"/>
                </a:lnTo>
                <a:lnTo>
                  <a:pt x="229655" y="536961"/>
                </a:lnTo>
                <a:lnTo>
                  <a:pt x="219390" y="552211"/>
                </a:lnTo>
                <a:lnTo>
                  <a:pt x="209375" y="567603"/>
                </a:lnTo>
                <a:lnTo>
                  <a:pt x="199611" y="583133"/>
                </a:lnTo>
                <a:lnTo>
                  <a:pt x="190097" y="598799"/>
                </a:lnTo>
                <a:lnTo>
                  <a:pt x="180836" y="614596"/>
                </a:lnTo>
                <a:lnTo>
                  <a:pt x="171827" y="630523"/>
                </a:lnTo>
                <a:lnTo>
                  <a:pt x="163072" y="646574"/>
                </a:lnTo>
                <a:lnTo>
                  <a:pt x="154572" y="662747"/>
                </a:lnTo>
                <a:lnTo>
                  <a:pt x="146326" y="679039"/>
                </a:lnTo>
                <a:lnTo>
                  <a:pt x="138338" y="695446"/>
                </a:lnTo>
                <a:lnTo>
                  <a:pt x="130606" y="711964"/>
                </a:lnTo>
                <a:lnTo>
                  <a:pt x="123133" y="728592"/>
                </a:lnTo>
                <a:lnTo>
                  <a:pt x="115919" y="745324"/>
                </a:lnTo>
                <a:lnTo>
                  <a:pt x="108965" y="762159"/>
                </a:lnTo>
                <a:lnTo>
                  <a:pt x="102272" y="779092"/>
                </a:lnTo>
                <a:lnTo>
                  <a:pt x="95840" y="796121"/>
                </a:lnTo>
                <a:lnTo>
                  <a:pt x="89671" y="813241"/>
                </a:lnTo>
                <a:lnTo>
                  <a:pt x="83766" y="830450"/>
                </a:lnTo>
                <a:lnTo>
                  <a:pt x="78125" y="847744"/>
                </a:lnTo>
                <a:lnTo>
                  <a:pt x="72749" y="865120"/>
                </a:lnTo>
                <a:lnTo>
                  <a:pt x="67640" y="882574"/>
                </a:lnTo>
                <a:lnTo>
                  <a:pt x="62798" y="900103"/>
                </a:lnTo>
                <a:lnTo>
                  <a:pt x="58225" y="917705"/>
                </a:lnTo>
                <a:lnTo>
                  <a:pt x="53920" y="935375"/>
                </a:lnTo>
                <a:lnTo>
                  <a:pt x="49884" y="953110"/>
                </a:lnTo>
                <a:lnTo>
                  <a:pt x="46120" y="970906"/>
                </a:lnTo>
                <a:lnTo>
                  <a:pt x="42627" y="988762"/>
                </a:lnTo>
                <a:lnTo>
                  <a:pt x="39406" y="1006672"/>
                </a:lnTo>
                <a:lnTo>
                  <a:pt x="36459" y="1024634"/>
                </a:lnTo>
                <a:lnTo>
                  <a:pt x="33787" y="1042645"/>
                </a:lnTo>
                <a:lnTo>
                  <a:pt x="31390" y="1060701"/>
                </a:lnTo>
                <a:lnTo>
                  <a:pt x="29268" y="1078798"/>
                </a:lnTo>
                <a:lnTo>
                  <a:pt x="27424" y="1096934"/>
                </a:lnTo>
                <a:lnTo>
                  <a:pt x="25857" y="1115105"/>
                </a:lnTo>
                <a:lnTo>
                  <a:pt x="24569" y="1133308"/>
                </a:lnTo>
                <a:lnTo>
                  <a:pt x="23562" y="1151539"/>
                </a:lnTo>
                <a:lnTo>
                  <a:pt x="22835" y="1169796"/>
                </a:lnTo>
                <a:lnTo>
                  <a:pt x="22387" y="1188074"/>
                </a:lnTo>
                <a:lnTo>
                  <a:pt x="22225" y="1206371"/>
                </a:lnTo>
                <a:lnTo>
                  <a:pt x="22344" y="1224682"/>
                </a:lnTo>
                <a:lnTo>
                  <a:pt x="22747" y="1243005"/>
                </a:lnTo>
                <a:lnTo>
                  <a:pt x="23436" y="1261338"/>
                </a:lnTo>
                <a:lnTo>
                  <a:pt x="24410" y="1279674"/>
                </a:lnTo>
                <a:lnTo>
                  <a:pt x="25671" y="1298013"/>
                </a:lnTo>
                <a:lnTo>
                  <a:pt x="27220" y="1316350"/>
                </a:lnTo>
                <a:lnTo>
                  <a:pt x="29057" y="1334683"/>
                </a:lnTo>
                <a:lnTo>
                  <a:pt x="31184" y="1353006"/>
                </a:lnTo>
                <a:lnTo>
                  <a:pt x="33601" y="1371319"/>
                </a:lnTo>
                <a:lnTo>
                  <a:pt x="36310" y="1389617"/>
                </a:lnTo>
                <a:lnTo>
                  <a:pt x="39310" y="1407897"/>
                </a:lnTo>
                <a:lnTo>
                  <a:pt x="42602" y="1426154"/>
                </a:lnTo>
                <a:lnTo>
                  <a:pt x="46191" y="1444388"/>
                </a:lnTo>
                <a:lnTo>
                  <a:pt x="50072" y="1462593"/>
                </a:lnTo>
                <a:lnTo>
                  <a:pt x="54250" y="1480767"/>
                </a:lnTo>
                <a:lnTo>
                  <a:pt x="58724" y="1498906"/>
                </a:lnTo>
                <a:lnTo>
                  <a:pt x="63496" y="1517007"/>
                </a:lnTo>
                <a:lnTo>
                  <a:pt x="68565" y="1535067"/>
                </a:lnTo>
                <a:lnTo>
                  <a:pt x="73935" y="1553082"/>
                </a:lnTo>
                <a:lnTo>
                  <a:pt x="79604" y="1571049"/>
                </a:lnTo>
                <a:lnTo>
                  <a:pt x="85575" y="1588965"/>
                </a:lnTo>
                <a:lnTo>
                  <a:pt x="91848" y="1606827"/>
                </a:lnTo>
                <a:lnTo>
                  <a:pt x="98423" y="1624630"/>
                </a:lnTo>
                <a:lnTo>
                  <a:pt x="105303" y="1642373"/>
                </a:lnTo>
                <a:lnTo>
                  <a:pt x="112487" y="1660050"/>
                </a:lnTo>
                <a:lnTo>
                  <a:pt x="119977" y="1677661"/>
                </a:lnTo>
                <a:lnTo>
                  <a:pt x="127773" y="1695200"/>
                </a:lnTo>
                <a:lnTo>
                  <a:pt x="135877" y="1712665"/>
                </a:lnTo>
                <a:lnTo>
                  <a:pt x="144289" y="1730052"/>
                </a:lnTo>
                <a:lnTo>
                  <a:pt x="153011" y="1747358"/>
                </a:lnTo>
                <a:lnTo>
                  <a:pt x="162042" y="1764580"/>
                </a:lnTo>
                <a:lnTo>
                  <a:pt x="181086" y="1798837"/>
                </a:lnTo>
                <a:lnTo>
                  <a:pt x="190971" y="1815644"/>
                </a:lnTo>
                <a:lnTo>
                  <a:pt x="201136" y="1832304"/>
                </a:lnTo>
                <a:lnTo>
                  <a:pt x="211532" y="1848739"/>
                </a:lnTo>
                <a:lnTo>
                  <a:pt x="222157" y="1864946"/>
                </a:lnTo>
                <a:lnTo>
                  <a:pt x="233006" y="1880927"/>
                </a:lnTo>
                <a:lnTo>
                  <a:pt x="244077" y="1896679"/>
                </a:lnTo>
                <a:lnTo>
                  <a:pt x="255365" y="1912202"/>
                </a:lnTo>
                <a:lnTo>
                  <a:pt x="266869" y="1927496"/>
                </a:lnTo>
                <a:lnTo>
                  <a:pt x="278584" y="1942558"/>
                </a:lnTo>
                <a:lnTo>
                  <a:pt x="290508" y="1957389"/>
                </a:lnTo>
                <a:lnTo>
                  <a:pt x="302637" y="1971988"/>
                </a:lnTo>
                <a:lnTo>
                  <a:pt x="314966" y="1986353"/>
                </a:lnTo>
                <a:lnTo>
                  <a:pt x="327494" y="2000483"/>
                </a:lnTo>
                <a:lnTo>
                  <a:pt x="340218" y="2014379"/>
                </a:lnTo>
                <a:lnTo>
                  <a:pt x="353134" y="2028039"/>
                </a:lnTo>
                <a:lnTo>
                  <a:pt x="366237" y="2041462"/>
                </a:lnTo>
                <a:lnTo>
                  <a:pt x="379524" y="2054647"/>
                </a:lnTo>
                <a:lnTo>
                  <a:pt x="392995" y="2067594"/>
                </a:lnTo>
                <a:lnTo>
                  <a:pt x="406643" y="2080301"/>
                </a:lnTo>
                <a:lnTo>
                  <a:pt x="420468" y="2092768"/>
                </a:lnTo>
                <a:lnTo>
                  <a:pt x="434463" y="2104993"/>
                </a:lnTo>
                <a:lnTo>
                  <a:pt x="448626" y="2116977"/>
                </a:lnTo>
                <a:lnTo>
                  <a:pt x="462955" y="2128717"/>
                </a:lnTo>
                <a:lnTo>
                  <a:pt x="477446" y="2140214"/>
                </a:lnTo>
                <a:lnTo>
                  <a:pt x="492095" y="2151466"/>
                </a:lnTo>
                <a:lnTo>
                  <a:pt x="506900" y="2162472"/>
                </a:lnTo>
                <a:lnTo>
                  <a:pt x="521857" y="2173232"/>
                </a:lnTo>
                <a:lnTo>
                  <a:pt x="536961" y="2183744"/>
                </a:lnTo>
                <a:lnTo>
                  <a:pt x="552210" y="2194008"/>
                </a:lnTo>
                <a:lnTo>
                  <a:pt x="567603" y="2204023"/>
                </a:lnTo>
                <a:lnTo>
                  <a:pt x="583134" y="2213787"/>
                </a:lnTo>
                <a:lnTo>
                  <a:pt x="598799" y="2223301"/>
                </a:lnTo>
                <a:lnTo>
                  <a:pt x="614595" y="2232562"/>
                </a:lnTo>
                <a:lnTo>
                  <a:pt x="630522" y="2241571"/>
                </a:lnTo>
                <a:lnTo>
                  <a:pt x="646573" y="2250326"/>
                </a:lnTo>
                <a:lnTo>
                  <a:pt x="662746" y="2258827"/>
                </a:lnTo>
                <a:lnTo>
                  <a:pt x="679039" y="2267072"/>
                </a:lnTo>
                <a:lnTo>
                  <a:pt x="695446" y="2275061"/>
                </a:lnTo>
                <a:lnTo>
                  <a:pt x="711965" y="2282792"/>
                </a:lnTo>
                <a:lnTo>
                  <a:pt x="728592" y="2290265"/>
                </a:lnTo>
                <a:lnTo>
                  <a:pt x="745324" y="2297480"/>
                </a:lnTo>
                <a:lnTo>
                  <a:pt x="762159" y="2304434"/>
                </a:lnTo>
                <a:lnTo>
                  <a:pt x="779092" y="2311127"/>
                </a:lnTo>
                <a:lnTo>
                  <a:pt x="796121" y="2317559"/>
                </a:lnTo>
                <a:lnTo>
                  <a:pt x="813241" y="2323727"/>
                </a:lnTo>
                <a:lnTo>
                  <a:pt x="830449" y="2329632"/>
                </a:lnTo>
                <a:lnTo>
                  <a:pt x="847744" y="2335273"/>
                </a:lnTo>
                <a:lnTo>
                  <a:pt x="865119" y="2340649"/>
                </a:lnTo>
                <a:lnTo>
                  <a:pt x="882574" y="2345758"/>
                </a:lnTo>
                <a:lnTo>
                  <a:pt x="900104" y="2350600"/>
                </a:lnTo>
                <a:lnTo>
                  <a:pt x="917704" y="2355174"/>
                </a:lnTo>
                <a:lnTo>
                  <a:pt x="935375" y="2359479"/>
                </a:lnTo>
                <a:lnTo>
                  <a:pt x="953110" y="2363514"/>
                </a:lnTo>
                <a:lnTo>
                  <a:pt x="970906" y="2367279"/>
                </a:lnTo>
                <a:lnTo>
                  <a:pt x="988762" y="2370771"/>
                </a:lnTo>
                <a:lnTo>
                  <a:pt x="1006672" y="2373992"/>
                </a:lnTo>
                <a:lnTo>
                  <a:pt x="1024634" y="2376938"/>
                </a:lnTo>
                <a:lnTo>
                  <a:pt x="1042645" y="2379611"/>
                </a:lnTo>
                <a:lnTo>
                  <a:pt x="1060701" y="2382008"/>
                </a:lnTo>
                <a:lnTo>
                  <a:pt x="1078798" y="2384130"/>
                </a:lnTo>
                <a:lnTo>
                  <a:pt x="1096934" y="2385974"/>
                </a:lnTo>
                <a:lnTo>
                  <a:pt x="1115106" y="2387541"/>
                </a:lnTo>
                <a:lnTo>
                  <a:pt x="1133308" y="2388828"/>
                </a:lnTo>
                <a:lnTo>
                  <a:pt x="1151539" y="2389836"/>
                </a:lnTo>
                <a:lnTo>
                  <a:pt x="1169796" y="2390564"/>
                </a:lnTo>
                <a:lnTo>
                  <a:pt x="1188074" y="2391010"/>
                </a:lnTo>
                <a:lnTo>
                  <a:pt x="1206371" y="2391174"/>
                </a:lnTo>
                <a:lnTo>
                  <a:pt x="1224681" y="2391054"/>
                </a:lnTo>
                <a:lnTo>
                  <a:pt x="1243006" y="2390651"/>
                </a:lnTo>
                <a:lnTo>
                  <a:pt x="1261337" y="2389962"/>
                </a:lnTo>
                <a:lnTo>
                  <a:pt x="1279674" y="2388988"/>
                </a:lnTo>
                <a:lnTo>
                  <a:pt x="1298013" y="2387727"/>
                </a:lnTo>
                <a:lnTo>
                  <a:pt x="1316350" y="2386178"/>
                </a:lnTo>
                <a:lnTo>
                  <a:pt x="1334682" y="2384341"/>
                </a:lnTo>
                <a:lnTo>
                  <a:pt x="1353006" y="2382214"/>
                </a:lnTo>
                <a:lnTo>
                  <a:pt x="1371319" y="2379797"/>
                </a:lnTo>
                <a:lnTo>
                  <a:pt x="1389617" y="2377089"/>
                </a:lnTo>
                <a:lnTo>
                  <a:pt x="1407897" y="2374088"/>
                </a:lnTo>
                <a:lnTo>
                  <a:pt x="1426154" y="2370795"/>
                </a:lnTo>
                <a:lnTo>
                  <a:pt x="1444388" y="2367208"/>
                </a:lnTo>
                <a:lnTo>
                  <a:pt x="1462593" y="2363326"/>
                </a:lnTo>
                <a:lnTo>
                  <a:pt x="1480767" y="2359148"/>
                </a:lnTo>
                <a:lnTo>
                  <a:pt x="1498907" y="2354674"/>
                </a:lnTo>
                <a:lnTo>
                  <a:pt x="1517007" y="2349902"/>
                </a:lnTo>
                <a:lnTo>
                  <a:pt x="1535067" y="2344832"/>
                </a:lnTo>
                <a:lnTo>
                  <a:pt x="1553082" y="2339463"/>
                </a:lnTo>
                <a:lnTo>
                  <a:pt x="1571049" y="2333793"/>
                </a:lnTo>
                <a:lnTo>
                  <a:pt x="1588965" y="2327823"/>
                </a:lnTo>
                <a:lnTo>
                  <a:pt x="1606827" y="2321550"/>
                </a:lnTo>
                <a:lnTo>
                  <a:pt x="1624630" y="2314975"/>
                </a:lnTo>
                <a:lnTo>
                  <a:pt x="1642373" y="2308095"/>
                </a:lnTo>
                <a:lnTo>
                  <a:pt x="1660050" y="2300911"/>
                </a:lnTo>
                <a:lnTo>
                  <a:pt x="1677661" y="2293421"/>
                </a:lnTo>
                <a:lnTo>
                  <a:pt x="1695200" y="2285625"/>
                </a:lnTo>
                <a:lnTo>
                  <a:pt x="1712665" y="2277521"/>
                </a:lnTo>
                <a:lnTo>
                  <a:pt x="1730051" y="2269109"/>
                </a:lnTo>
                <a:lnTo>
                  <a:pt x="1747358" y="2260387"/>
                </a:lnTo>
                <a:lnTo>
                  <a:pt x="1764580" y="2251356"/>
                </a:lnTo>
                <a:lnTo>
                  <a:pt x="1798837" y="2232311"/>
                </a:lnTo>
                <a:lnTo>
                  <a:pt x="1815644" y="2222427"/>
                </a:lnTo>
                <a:lnTo>
                  <a:pt x="1832304" y="2212262"/>
                </a:lnTo>
                <a:lnTo>
                  <a:pt x="1848739" y="2201866"/>
                </a:lnTo>
                <a:lnTo>
                  <a:pt x="1864947" y="2191241"/>
                </a:lnTo>
                <a:lnTo>
                  <a:pt x="1880927" y="2180392"/>
                </a:lnTo>
                <a:lnTo>
                  <a:pt x="1896679" y="2169321"/>
                </a:lnTo>
                <a:lnTo>
                  <a:pt x="1912202" y="2158032"/>
                </a:lnTo>
                <a:lnTo>
                  <a:pt x="1927496" y="2146528"/>
                </a:lnTo>
                <a:lnTo>
                  <a:pt x="1942559" y="2134813"/>
                </a:lnTo>
                <a:lnTo>
                  <a:pt x="1957389" y="2122890"/>
                </a:lnTo>
                <a:lnTo>
                  <a:pt x="1971988" y="2110761"/>
                </a:lnTo>
                <a:lnTo>
                  <a:pt x="1986353" y="2098431"/>
                </a:lnTo>
                <a:lnTo>
                  <a:pt x="2000484" y="2085903"/>
                </a:lnTo>
                <a:lnTo>
                  <a:pt x="2014379" y="2073179"/>
                </a:lnTo>
                <a:lnTo>
                  <a:pt x="2028039" y="2060264"/>
                </a:lnTo>
                <a:lnTo>
                  <a:pt x="2041463" y="2047161"/>
                </a:lnTo>
                <a:lnTo>
                  <a:pt x="2054647" y="2033873"/>
                </a:lnTo>
                <a:lnTo>
                  <a:pt x="2067594" y="2020403"/>
                </a:lnTo>
                <a:lnTo>
                  <a:pt x="2080301" y="2006754"/>
                </a:lnTo>
                <a:lnTo>
                  <a:pt x="2092768" y="1992930"/>
                </a:lnTo>
                <a:lnTo>
                  <a:pt x="2104994" y="1978935"/>
                </a:lnTo>
                <a:lnTo>
                  <a:pt x="2116977" y="1964771"/>
                </a:lnTo>
                <a:lnTo>
                  <a:pt x="2128718" y="1950443"/>
                </a:lnTo>
                <a:lnTo>
                  <a:pt x="2140214" y="1935951"/>
                </a:lnTo>
                <a:lnTo>
                  <a:pt x="2151466" y="1921302"/>
                </a:lnTo>
                <a:lnTo>
                  <a:pt x="2162472" y="1906498"/>
                </a:lnTo>
                <a:lnTo>
                  <a:pt x="2173232" y="1891542"/>
                </a:lnTo>
                <a:lnTo>
                  <a:pt x="2183744" y="1876437"/>
                </a:lnTo>
                <a:lnTo>
                  <a:pt x="2194008" y="1861187"/>
                </a:lnTo>
                <a:lnTo>
                  <a:pt x="2204022" y="1845795"/>
                </a:lnTo>
                <a:lnTo>
                  <a:pt x="2213788" y="1830265"/>
                </a:lnTo>
                <a:lnTo>
                  <a:pt x="2223301" y="1814599"/>
                </a:lnTo>
                <a:lnTo>
                  <a:pt x="2232563" y="1798802"/>
                </a:lnTo>
                <a:lnTo>
                  <a:pt x="2241571" y="1782876"/>
                </a:lnTo>
                <a:lnTo>
                  <a:pt x="2250327" y="1766824"/>
                </a:lnTo>
                <a:lnTo>
                  <a:pt x="2258827" y="1750651"/>
                </a:lnTo>
                <a:lnTo>
                  <a:pt x="2267072" y="1734359"/>
                </a:lnTo>
                <a:lnTo>
                  <a:pt x="2275061" y="1717952"/>
                </a:lnTo>
                <a:lnTo>
                  <a:pt x="2282792" y="1701434"/>
                </a:lnTo>
                <a:lnTo>
                  <a:pt x="2290265" y="1684806"/>
                </a:lnTo>
                <a:lnTo>
                  <a:pt x="2297480" y="1668074"/>
                </a:lnTo>
                <a:lnTo>
                  <a:pt x="2304433" y="1651239"/>
                </a:lnTo>
                <a:lnTo>
                  <a:pt x="2311127" y="1634305"/>
                </a:lnTo>
                <a:lnTo>
                  <a:pt x="2317558" y="1617277"/>
                </a:lnTo>
                <a:lnTo>
                  <a:pt x="2323728" y="1600157"/>
                </a:lnTo>
                <a:lnTo>
                  <a:pt x="2329633" y="1582948"/>
                </a:lnTo>
                <a:lnTo>
                  <a:pt x="2335273" y="1565654"/>
                </a:lnTo>
                <a:lnTo>
                  <a:pt x="2340649" y="1548279"/>
                </a:lnTo>
                <a:lnTo>
                  <a:pt x="2345758" y="1530824"/>
                </a:lnTo>
                <a:lnTo>
                  <a:pt x="2350600" y="1513295"/>
                </a:lnTo>
                <a:lnTo>
                  <a:pt x="2355174" y="1495693"/>
                </a:lnTo>
                <a:lnTo>
                  <a:pt x="2359479" y="1478023"/>
                </a:lnTo>
                <a:lnTo>
                  <a:pt x="2363514" y="1460288"/>
                </a:lnTo>
                <a:lnTo>
                  <a:pt x="2367278" y="1442492"/>
                </a:lnTo>
                <a:lnTo>
                  <a:pt x="2370771" y="1424636"/>
                </a:lnTo>
                <a:lnTo>
                  <a:pt x="2373992" y="1406726"/>
                </a:lnTo>
                <a:lnTo>
                  <a:pt x="2376938" y="1388763"/>
                </a:lnTo>
                <a:lnTo>
                  <a:pt x="2379612" y="1370753"/>
                </a:lnTo>
                <a:lnTo>
                  <a:pt x="2382008" y="1352698"/>
                </a:lnTo>
                <a:lnTo>
                  <a:pt x="2384129" y="1334600"/>
                </a:lnTo>
                <a:lnTo>
                  <a:pt x="2385974" y="1316464"/>
                </a:lnTo>
                <a:lnTo>
                  <a:pt x="2387541" y="1298293"/>
                </a:lnTo>
                <a:lnTo>
                  <a:pt x="2388828" y="1280090"/>
                </a:lnTo>
                <a:lnTo>
                  <a:pt x="2389836" y="1261858"/>
                </a:lnTo>
                <a:lnTo>
                  <a:pt x="2390564" y="1243602"/>
                </a:lnTo>
                <a:lnTo>
                  <a:pt x="2391010" y="1225324"/>
                </a:lnTo>
                <a:lnTo>
                  <a:pt x="2391174" y="1207027"/>
                </a:lnTo>
                <a:lnTo>
                  <a:pt x="2391055" y="1188716"/>
                </a:lnTo>
                <a:lnTo>
                  <a:pt x="2390651" y="1170393"/>
                </a:lnTo>
                <a:lnTo>
                  <a:pt x="2389962" y="1152061"/>
                </a:lnTo>
                <a:lnTo>
                  <a:pt x="2388988" y="1133724"/>
                </a:lnTo>
                <a:lnTo>
                  <a:pt x="2387727" y="1115385"/>
                </a:lnTo>
                <a:lnTo>
                  <a:pt x="2386179" y="1097048"/>
                </a:lnTo>
                <a:lnTo>
                  <a:pt x="2384341" y="1078715"/>
                </a:lnTo>
                <a:lnTo>
                  <a:pt x="2382214" y="1060391"/>
                </a:lnTo>
                <a:lnTo>
                  <a:pt x="2379798" y="1042079"/>
                </a:lnTo>
                <a:lnTo>
                  <a:pt x="2377089" y="1023781"/>
                </a:lnTo>
                <a:lnTo>
                  <a:pt x="2374089" y="1005502"/>
                </a:lnTo>
                <a:lnTo>
                  <a:pt x="2370795" y="987243"/>
                </a:lnTo>
                <a:lnTo>
                  <a:pt x="2367208" y="969010"/>
                </a:lnTo>
                <a:lnTo>
                  <a:pt x="2363327" y="950805"/>
                </a:lnTo>
                <a:lnTo>
                  <a:pt x="2359148" y="932631"/>
                </a:lnTo>
                <a:lnTo>
                  <a:pt x="2354674" y="914492"/>
                </a:lnTo>
                <a:lnTo>
                  <a:pt x="2349903" y="896391"/>
                </a:lnTo>
                <a:lnTo>
                  <a:pt x="2344832" y="878331"/>
                </a:lnTo>
                <a:lnTo>
                  <a:pt x="2339463" y="860316"/>
                </a:lnTo>
                <a:lnTo>
                  <a:pt x="2333794" y="842349"/>
                </a:lnTo>
                <a:lnTo>
                  <a:pt x="2327823" y="824433"/>
                </a:lnTo>
                <a:lnTo>
                  <a:pt x="2321550" y="806571"/>
                </a:lnTo>
                <a:lnTo>
                  <a:pt x="2314975" y="788768"/>
                </a:lnTo>
                <a:lnTo>
                  <a:pt x="2308095" y="771025"/>
                </a:lnTo>
                <a:lnTo>
                  <a:pt x="2300911" y="753348"/>
                </a:lnTo>
                <a:lnTo>
                  <a:pt x="2293421" y="735737"/>
                </a:lnTo>
                <a:lnTo>
                  <a:pt x="2285624" y="718198"/>
                </a:lnTo>
                <a:lnTo>
                  <a:pt x="2277522" y="700734"/>
                </a:lnTo>
                <a:lnTo>
                  <a:pt x="2269108" y="683346"/>
                </a:lnTo>
                <a:lnTo>
                  <a:pt x="2260388" y="666040"/>
                </a:lnTo>
                <a:lnTo>
                  <a:pt x="2251355" y="648818"/>
                </a:lnTo>
                <a:lnTo>
                  <a:pt x="2232311" y="614561"/>
                </a:lnTo>
                <a:lnTo>
                  <a:pt x="2222427" y="597754"/>
                </a:lnTo>
                <a:lnTo>
                  <a:pt x="2212261" y="581094"/>
                </a:lnTo>
                <a:lnTo>
                  <a:pt x="2201865" y="564659"/>
                </a:lnTo>
                <a:lnTo>
                  <a:pt x="2191241" y="548452"/>
                </a:lnTo>
                <a:lnTo>
                  <a:pt x="2180392" y="532471"/>
                </a:lnTo>
                <a:lnTo>
                  <a:pt x="2169321" y="516719"/>
                </a:lnTo>
                <a:lnTo>
                  <a:pt x="2158032" y="501195"/>
                </a:lnTo>
                <a:lnTo>
                  <a:pt x="2146529" y="485902"/>
                </a:lnTo>
                <a:lnTo>
                  <a:pt x="2134813" y="470840"/>
                </a:lnTo>
                <a:lnTo>
                  <a:pt x="2122889" y="456009"/>
                </a:lnTo>
                <a:lnTo>
                  <a:pt x="2110761" y="441411"/>
                </a:lnTo>
                <a:lnTo>
                  <a:pt x="2098431" y="427045"/>
                </a:lnTo>
                <a:lnTo>
                  <a:pt x="2085903" y="412915"/>
                </a:lnTo>
                <a:lnTo>
                  <a:pt x="2073179" y="399019"/>
                </a:lnTo>
                <a:lnTo>
                  <a:pt x="2060264" y="385359"/>
                </a:lnTo>
                <a:lnTo>
                  <a:pt x="2047161" y="371936"/>
                </a:lnTo>
                <a:lnTo>
                  <a:pt x="2033873" y="358751"/>
                </a:lnTo>
                <a:lnTo>
                  <a:pt x="2020403" y="345804"/>
                </a:lnTo>
                <a:lnTo>
                  <a:pt x="2006755" y="333097"/>
                </a:lnTo>
                <a:lnTo>
                  <a:pt x="1992930" y="320630"/>
                </a:lnTo>
                <a:lnTo>
                  <a:pt x="1978935" y="308405"/>
                </a:lnTo>
                <a:lnTo>
                  <a:pt x="1964771" y="296421"/>
                </a:lnTo>
                <a:lnTo>
                  <a:pt x="1950443" y="284681"/>
                </a:lnTo>
                <a:lnTo>
                  <a:pt x="1935951" y="273184"/>
                </a:lnTo>
                <a:lnTo>
                  <a:pt x="1921302" y="261932"/>
                </a:lnTo>
                <a:lnTo>
                  <a:pt x="1906498" y="250926"/>
                </a:lnTo>
                <a:lnTo>
                  <a:pt x="1891541" y="240166"/>
                </a:lnTo>
                <a:lnTo>
                  <a:pt x="1876437" y="229654"/>
                </a:lnTo>
                <a:lnTo>
                  <a:pt x="1861188" y="219390"/>
                </a:lnTo>
                <a:lnTo>
                  <a:pt x="1845795" y="209375"/>
                </a:lnTo>
                <a:lnTo>
                  <a:pt x="1830265" y="199611"/>
                </a:lnTo>
                <a:lnTo>
                  <a:pt x="1814599" y="190097"/>
                </a:lnTo>
                <a:lnTo>
                  <a:pt x="1798802" y="180836"/>
                </a:lnTo>
                <a:lnTo>
                  <a:pt x="1782875" y="171827"/>
                </a:lnTo>
                <a:lnTo>
                  <a:pt x="1766824" y="163072"/>
                </a:lnTo>
                <a:lnTo>
                  <a:pt x="1750652" y="154571"/>
                </a:lnTo>
                <a:lnTo>
                  <a:pt x="1734359" y="146326"/>
                </a:lnTo>
                <a:lnTo>
                  <a:pt x="1717952" y="138337"/>
                </a:lnTo>
                <a:lnTo>
                  <a:pt x="1701434" y="130606"/>
                </a:lnTo>
                <a:lnTo>
                  <a:pt x="1684806" y="123133"/>
                </a:lnTo>
                <a:lnTo>
                  <a:pt x="1668074" y="115918"/>
                </a:lnTo>
                <a:lnTo>
                  <a:pt x="1651238" y="108964"/>
                </a:lnTo>
                <a:lnTo>
                  <a:pt x="1634306" y="102271"/>
                </a:lnTo>
                <a:lnTo>
                  <a:pt x="1617277" y="95840"/>
                </a:lnTo>
                <a:lnTo>
                  <a:pt x="1600157" y="89671"/>
                </a:lnTo>
                <a:lnTo>
                  <a:pt x="1582948" y="83765"/>
                </a:lnTo>
                <a:lnTo>
                  <a:pt x="1565654" y="78125"/>
                </a:lnTo>
                <a:lnTo>
                  <a:pt x="1548279" y="72749"/>
                </a:lnTo>
                <a:lnTo>
                  <a:pt x="1530824" y="67640"/>
                </a:lnTo>
                <a:lnTo>
                  <a:pt x="1513294" y="62798"/>
                </a:lnTo>
                <a:lnTo>
                  <a:pt x="1495694" y="58224"/>
                </a:lnTo>
                <a:lnTo>
                  <a:pt x="1478023" y="53919"/>
                </a:lnTo>
                <a:lnTo>
                  <a:pt x="1460288" y="49884"/>
                </a:lnTo>
                <a:lnTo>
                  <a:pt x="1442491" y="46119"/>
                </a:lnTo>
                <a:lnTo>
                  <a:pt x="1424636" y="42627"/>
                </a:lnTo>
                <a:lnTo>
                  <a:pt x="1406725" y="39406"/>
                </a:lnTo>
                <a:lnTo>
                  <a:pt x="1388764" y="36459"/>
                </a:lnTo>
                <a:lnTo>
                  <a:pt x="1370753" y="33787"/>
                </a:lnTo>
                <a:lnTo>
                  <a:pt x="1352697" y="31390"/>
                </a:lnTo>
                <a:lnTo>
                  <a:pt x="1334600" y="29268"/>
                </a:lnTo>
                <a:lnTo>
                  <a:pt x="1316464" y="27424"/>
                </a:lnTo>
                <a:lnTo>
                  <a:pt x="1298292" y="25857"/>
                </a:lnTo>
                <a:lnTo>
                  <a:pt x="1280090" y="24570"/>
                </a:lnTo>
                <a:lnTo>
                  <a:pt x="1261858" y="23562"/>
                </a:lnTo>
                <a:lnTo>
                  <a:pt x="1243602" y="22834"/>
                </a:lnTo>
                <a:lnTo>
                  <a:pt x="1225324" y="22388"/>
                </a:lnTo>
                <a:close/>
                <a:moveTo>
                  <a:pt x="1206880" y="0"/>
                </a:moveTo>
                <a:lnTo>
                  <a:pt x="1225521" y="164"/>
                </a:lnTo>
                <a:lnTo>
                  <a:pt x="1244143" y="616"/>
                </a:lnTo>
                <a:lnTo>
                  <a:pt x="1262742" y="1354"/>
                </a:lnTo>
                <a:lnTo>
                  <a:pt x="1281314" y="2379"/>
                </a:lnTo>
                <a:lnTo>
                  <a:pt x="1299860" y="3688"/>
                </a:lnTo>
                <a:lnTo>
                  <a:pt x="1318371" y="5281"/>
                </a:lnTo>
                <a:lnTo>
                  <a:pt x="1336846" y="7157"/>
                </a:lnTo>
                <a:lnTo>
                  <a:pt x="1355283" y="9315"/>
                </a:lnTo>
                <a:lnTo>
                  <a:pt x="1373677" y="11755"/>
                </a:lnTo>
                <a:lnTo>
                  <a:pt x="1392024" y="14475"/>
                </a:lnTo>
                <a:lnTo>
                  <a:pt x="1410322" y="17474"/>
                </a:lnTo>
                <a:lnTo>
                  <a:pt x="1428567" y="20752"/>
                </a:lnTo>
                <a:lnTo>
                  <a:pt x="1446756" y="24308"/>
                </a:lnTo>
                <a:lnTo>
                  <a:pt x="1464886" y="28140"/>
                </a:lnTo>
                <a:lnTo>
                  <a:pt x="1482952" y="32248"/>
                </a:lnTo>
                <a:lnTo>
                  <a:pt x="1500952" y="36630"/>
                </a:lnTo>
                <a:lnTo>
                  <a:pt x="1518883" y="41287"/>
                </a:lnTo>
                <a:lnTo>
                  <a:pt x="1536740" y="46217"/>
                </a:lnTo>
                <a:lnTo>
                  <a:pt x="1554520" y="51419"/>
                </a:lnTo>
                <a:lnTo>
                  <a:pt x="1572221" y="56892"/>
                </a:lnTo>
                <a:lnTo>
                  <a:pt x="1589839" y="62636"/>
                </a:lnTo>
                <a:lnTo>
                  <a:pt x="1607369" y="68648"/>
                </a:lnTo>
                <a:lnTo>
                  <a:pt x="1624810" y="74930"/>
                </a:lnTo>
                <a:lnTo>
                  <a:pt x="1642157" y="81479"/>
                </a:lnTo>
                <a:lnTo>
                  <a:pt x="1659407" y="88295"/>
                </a:lnTo>
                <a:lnTo>
                  <a:pt x="1676557" y="95376"/>
                </a:lnTo>
                <a:lnTo>
                  <a:pt x="1693604" y="102723"/>
                </a:lnTo>
                <a:lnTo>
                  <a:pt x="1710543" y="110334"/>
                </a:lnTo>
                <a:lnTo>
                  <a:pt x="1727372" y="118207"/>
                </a:lnTo>
                <a:lnTo>
                  <a:pt x="1744087" y="126343"/>
                </a:lnTo>
                <a:lnTo>
                  <a:pt x="1760685" y="134740"/>
                </a:lnTo>
                <a:lnTo>
                  <a:pt x="1777163" y="143398"/>
                </a:lnTo>
                <a:lnTo>
                  <a:pt x="1793516" y="152315"/>
                </a:lnTo>
                <a:lnTo>
                  <a:pt x="1809743" y="161490"/>
                </a:lnTo>
                <a:lnTo>
                  <a:pt x="1825839" y="170924"/>
                </a:lnTo>
                <a:lnTo>
                  <a:pt x="1841800" y="180614"/>
                </a:lnTo>
                <a:lnTo>
                  <a:pt x="1857623" y="190560"/>
                </a:lnTo>
                <a:lnTo>
                  <a:pt x="1873306" y="200760"/>
                </a:lnTo>
                <a:lnTo>
                  <a:pt x="1888846" y="211215"/>
                </a:lnTo>
                <a:lnTo>
                  <a:pt x="1904236" y="221923"/>
                </a:lnTo>
                <a:lnTo>
                  <a:pt x="1919475" y="232883"/>
                </a:lnTo>
                <a:lnTo>
                  <a:pt x="1934561" y="244095"/>
                </a:lnTo>
                <a:lnTo>
                  <a:pt x="1949488" y="255557"/>
                </a:lnTo>
                <a:lnTo>
                  <a:pt x="1964254" y="267269"/>
                </a:lnTo>
                <a:lnTo>
                  <a:pt x="1978856" y="279229"/>
                </a:lnTo>
                <a:lnTo>
                  <a:pt x="1993289" y="291437"/>
                </a:lnTo>
                <a:lnTo>
                  <a:pt x="2007551" y="303891"/>
                </a:lnTo>
                <a:lnTo>
                  <a:pt x="2021637" y="316591"/>
                </a:lnTo>
                <a:lnTo>
                  <a:pt x="2035546" y="329537"/>
                </a:lnTo>
                <a:lnTo>
                  <a:pt x="2049272" y="342726"/>
                </a:lnTo>
                <a:lnTo>
                  <a:pt x="2062814" y="356159"/>
                </a:lnTo>
                <a:lnTo>
                  <a:pt x="2076167" y="369833"/>
                </a:lnTo>
                <a:lnTo>
                  <a:pt x="2089327" y="383749"/>
                </a:lnTo>
                <a:lnTo>
                  <a:pt x="2102293" y="397904"/>
                </a:lnTo>
                <a:lnTo>
                  <a:pt x="2115060" y="412300"/>
                </a:lnTo>
                <a:lnTo>
                  <a:pt x="2127625" y="426934"/>
                </a:lnTo>
                <a:lnTo>
                  <a:pt x="2139983" y="441805"/>
                </a:lnTo>
                <a:lnTo>
                  <a:pt x="2152133" y="456913"/>
                </a:lnTo>
                <a:lnTo>
                  <a:pt x="2164071" y="472256"/>
                </a:lnTo>
                <a:lnTo>
                  <a:pt x="2175792" y="487834"/>
                </a:lnTo>
                <a:lnTo>
                  <a:pt x="2187295" y="503646"/>
                </a:lnTo>
                <a:lnTo>
                  <a:pt x="2198574" y="519690"/>
                </a:lnTo>
                <a:lnTo>
                  <a:pt x="2209628" y="535967"/>
                </a:lnTo>
                <a:lnTo>
                  <a:pt x="2220452" y="552474"/>
                </a:lnTo>
                <a:lnTo>
                  <a:pt x="2231043" y="569211"/>
                </a:lnTo>
                <a:lnTo>
                  <a:pt x="2241398" y="586177"/>
                </a:lnTo>
                <a:lnTo>
                  <a:pt x="2251558" y="603449"/>
                </a:lnTo>
                <a:lnTo>
                  <a:pt x="2270867" y="638177"/>
                </a:lnTo>
                <a:lnTo>
                  <a:pt x="2280069" y="655716"/>
                </a:lnTo>
                <a:lnTo>
                  <a:pt x="2288955" y="673343"/>
                </a:lnTo>
                <a:lnTo>
                  <a:pt x="2297527" y="691052"/>
                </a:lnTo>
                <a:lnTo>
                  <a:pt x="2305784" y="708842"/>
                </a:lnTo>
                <a:lnTo>
                  <a:pt x="2313730" y="726708"/>
                </a:lnTo>
                <a:lnTo>
                  <a:pt x="2321363" y="744647"/>
                </a:lnTo>
                <a:lnTo>
                  <a:pt x="2328685" y="762656"/>
                </a:lnTo>
                <a:lnTo>
                  <a:pt x="2335696" y="780732"/>
                </a:lnTo>
                <a:lnTo>
                  <a:pt x="2342398" y="798869"/>
                </a:lnTo>
                <a:lnTo>
                  <a:pt x="2348792" y="817067"/>
                </a:lnTo>
                <a:lnTo>
                  <a:pt x="2354878" y="835320"/>
                </a:lnTo>
                <a:lnTo>
                  <a:pt x="2360657" y="853626"/>
                </a:lnTo>
                <a:lnTo>
                  <a:pt x="2366130" y="871981"/>
                </a:lnTo>
                <a:lnTo>
                  <a:pt x="2371300" y="890382"/>
                </a:lnTo>
                <a:lnTo>
                  <a:pt x="2376165" y="908825"/>
                </a:lnTo>
                <a:lnTo>
                  <a:pt x="2380726" y="927307"/>
                </a:lnTo>
                <a:lnTo>
                  <a:pt x="2384986" y="945824"/>
                </a:lnTo>
                <a:lnTo>
                  <a:pt x="2388944" y="964373"/>
                </a:lnTo>
                <a:lnTo>
                  <a:pt x="2392602" y="982952"/>
                </a:lnTo>
                <a:lnTo>
                  <a:pt x="2395960" y="1001555"/>
                </a:lnTo>
                <a:lnTo>
                  <a:pt x="2399021" y="1020180"/>
                </a:lnTo>
                <a:lnTo>
                  <a:pt x="2401782" y="1038823"/>
                </a:lnTo>
                <a:lnTo>
                  <a:pt x="2404248" y="1057482"/>
                </a:lnTo>
                <a:lnTo>
                  <a:pt x="2406417" y="1076152"/>
                </a:lnTo>
                <a:lnTo>
                  <a:pt x="2408292" y="1094830"/>
                </a:lnTo>
                <a:lnTo>
                  <a:pt x="2409873" y="1113513"/>
                </a:lnTo>
                <a:lnTo>
                  <a:pt x="2411160" y="1132197"/>
                </a:lnTo>
                <a:lnTo>
                  <a:pt x="2412156" y="1150880"/>
                </a:lnTo>
                <a:lnTo>
                  <a:pt x="2412860" y="1169557"/>
                </a:lnTo>
                <a:lnTo>
                  <a:pt x="2413274" y="1188225"/>
                </a:lnTo>
                <a:lnTo>
                  <a:pt x="2413399" y="1206881"/>
                </a:lnTo>
                <a:lnTo>
                  <a:pt x="2413234" y="1225522"/>
                </a:lnTo>
                <a:lnTo>
                  <a:pt x="2412783" y="1244143"/>
                </a:lnTo>
                <a:lnTo>
                  <a:pt x="2412044" y="1262742"/>
                </a:lnTo>
                <a:lnTo>
                  <a:pt x="2411019" y="1281315"/>
                </a:lnTo>
                <a:lnTo>
                  <a:pt x="2409710" y="1299859"/>
                </a:lnTo>
                <a:lnTo>
                  <a:pt x="2408117" y="1318371"/>
                </a:lnTo>
                <a:lnTo>
                  <a:pt x="2406241" y="1336847"/>
                </a:lnTo>
                <a:lnTo>
                  <a:pt x="2404083" y="1355283"/>
                </a:lnTo>
                <a:lnTo>
                  <a:pt x="2401643" y="1373677"/>
                </a:lnTo>
                <a:lnTo>
                  <a:pt x="2398923" y="1392025"/>
                </a:lnTo>
                <a:lnTo>
                  <a:pt x="2395924" y="1410322"/>
                </a:lnTo>
                <a:lnTo>
                  <a:pt x="2392646" y="1428568"/>
                </a:lnTo>
                <a:lnTo>
                  <a:pt x="2389091" y="1446757"/>
                </a:lnTo>
                <a:lnTo>
                  <a:pt x="2385259" y="1464886"/>
                </a:lnTo>
                <a:lnTo>
                  <a:pt x="2381150" y="1482953"/>
                </a:lnTo>
                <a:lnTo>
                  <a:pt x="2376768" y="1500953"/>
                </a:lnTo>
                <a:lnTo>
                  <a:pt x="2372111" y="1518883"/>
                </a:lnTo>
                <a:lnTo>
                  <a:pt x="2367181" y="1536740"/>
                </a:lnTo>
                <a:lnTo>
                  <a:pt x="2361979" y="1554520"/>
                </a:lnTo>
                <a:lnTo>
                  <a:pt x="2356506" y="1572221"/>
                </a:lnTo>
                <a:lnTo>
                  <a:pt x="2350763" y="1589838"/>
                </a:lnTo>
                <a:lnTo>
                  <a:pt x="2344749" y="1607369"/>
                </a:lnTo>
                <a:lnTo>
                  <a:pt x="2338468" y="1624810"/>
                </a:lnTo>
                <a:lnTo>
                  <a:pt x="2331919" y="1642157"/>
                </a:lnTo>
                <a:lnTo>
                  <a:pt x="2325103" y="1659407"/>
                </a:lnTo>
                <a:lnTo>
                  <a:pt x="2318022" y="1676557"/>
                </a:lnTo>
                <a:lnTo>
                  <a:pt x="2310675" y="1693604"/>
                </a:lnTo>
                <a:lnTo>
                  <a:pt x="2303065" y="1710543"/>
                </a:lnTo>
                <a:lnTo>
                  <a:pt x="2295191" y="1727372"/>
                </a:lnTo>
                <a:lnTo>
                  <a:pt x="2287055" y="1744087"/>
                </a:lnTo>
                <a:lnTo>
                  <a:pt x="2278658" y="1760685"/>
                </a:lnTo>
                <a:lnTo>
                  <a:pt x="2270000" y="1777163"/>
                </a:lnTo>
                <a:lnTo>
                  <a:pt x="2261083" y="1793516"/>
                </a:lnTo>
                <a:lnTo>
                  <a:pt x="2251909" y="1809743"/>
                </a:lnTo>
                <a:lnTo>
                  <a:pt x="2242475" y="1825838"/>
                </a:lnTo>
                <a:lnTo>
                  <a:pt x="2232785" y="1841800"/>
                </a:lnTo>
                <a:lnTo>
                  <a:pt x="2222838" y="1857624"/>
                </a:lnTo>
                <a:lnTo>
                  <a:pt x="2212638" y="1873306"/>
                </a:lnTo>
                <a:lnTo>
                  <a:pt x="2202183" y="1888845"/>
                </a:lnTo>
                <a:lnTo>
                  <a:pt x="2191474" y="1904236"/>
                </a:lnTo>
                <a:lnTo>
                  <a:pt x="2180515" y="1919476"/>
                </a:lnTo>
                <a:lnTo>
                  <a:pt x="2169304" y="1934561"/>
                </a:lnTo>
                <a:lnTo>
                  <a:pt x="2157841" y="1949489"/>
                </a:lnTo>
                <a:lnTo>
                  <a:pt x="2146129" y="1964255"/>
                </a:lnTo>
                <a:lnTo>
                  <a:pt x="2134169" y="1978856"/>
                </a:lnTo>
                <a:lnTo>
                  <a:pt x="2121962" y="1993289"/>
                </a:lnTo>
                <a:lnTo>
                  <a:pt x="2109506" y="2007551"/>
                </a:lnTo>
                <a:lnTo>
                  <a:pt x="2096806" y="2021638"/>
                </a:lnTo>
                <a:lnTo>
                  <a:pt x="2083862" y="2035546"/>
                </a:lnTo>
                <a:lnTo>
                  <a:pt x="2070672" y="2049273"/>
                </a:lnTo>
                <a:lnTo>
                  <a:pt x="2057240" y="2062814"/>
                </a:lnTo>
                <a:lnTo>
                  <a:pt x="2043566" y="2076167"/>
                </a:lnTo>
                <a:lnTo>
                  <a:pt x="2029649" y="2089328"/>
                </a:lnTo>
                <a:lnTo>
                  <a:pt x="2015494" y="2102293"/>
                </a:lnTo>
                <a:lnTo>
                  <a:pt x="2001098" y="2115060"/>
                </a:lnTo>
                <a:lnTo>
                  <a:pt x="1986464" y="2127625"/>
                </a:lnTo>
                <a:lnTo>
                  <a:pt x="1971593" y="2139984"/>
                </a:lnTo>
                <a:lnTo>
                  <a:pt x="1956485" y="2152133"/>
                </a:lnTo>
                <a:lnTo>
                  <a:pt x="1941142" y="2164071"/>
                </a:lnTo>
                <a:lnTo>
                  <a:pt x="1925564" y="2175792"/>
                </a:lnTo>
                <a:lnTo>
                  <a:pt x="1909753" y="2187295"/>
                </a:lnTo>
                <a:lnTo>
                  <a:pt x="1893708" y="2198574"/>
                </a:lnTo>
                <a:lnTo>
                  <a:pt x="1877432" y="2209628"/>
                </a:lnTo>
                <a:lnTo>
                  <a:pt x="1860924" y="2220452"/>
                </a:lnTo>
                <a:lnTo>
                  <a:pt x="1844187" y="2231043"/>
                </a:lnTo>
                <a:lnTo>
                  <a:pt x="1827221" y="2241398"/>
                </a:lnTo>
                <a:lnTo>
                  <a:pt x="1809950" y="2251559"/>
                </a:lnTo>
                <a:lnTo>
                  <a:pt x="1775221" y="2270868"/>
                </a:lnTo>
                <a:lnTo>
                  <a:pt x="1757681" y="2280069"/>
                </a:lnTo>
                <a:lnTo>
                  <a:pt x="1740055" y="2288955"/>
                </a:lnTo>
                <a:lnTo>
                  <a:pt x="1722346" y="2297527"/>
                </a:lnTo>
                <a:lnTo>
                  <a:pt x="1704556" y="2305785"/>
                </a:lnTo>
                <a:lnTo>
                  <a:pt x="1686690" y="2313730"/>
                </a:lnTo>
                <a:lnTo>
                  <a:pt x="1668750" y="2321363"/>
                </a:lnTo>
                <a:lnTo>
                  <a:pt x="1650741" y="2328684"/>
                </a:lnTo>
                <a:lnTo>
                  <a:pt x="1632667" y="2335696"/>
                </a:lnTo>
                <a:lnTo>
                  <a:pt x="1614529" y="2342398"/>
                </a:lnTo>
                <a:lnTo>
                  <a:pt x="1596331" y="2348792"/>
                </a:lnTo>
                <a:lnTo>
                  <a:pt x="1578078" y="2354878"/>
                </a:lnTo>
                <a:lnTo>
                  <a:pt x="1559772" y="2360657"/>
                </a:lnTo>
                <a:lnTo>
                  <a:pt x="1541417" y="2366131"/>
                </a:lnTo>
                <a:lnTo>
                  <a:pt x="1523016" y="2371300"/>
                </a:lnTo>
                <a:lnTo>
                  <a:pt x="1504573" y="2376164"/>
                </a:lnTo>
                <a:lnTo>
                  <a:pt x="1486091" y="2380726"/>
                </a:lnTo>
                <a:lnTo>
                  <a:pt x="1467574" y="2384986"/>
                </a:lnTo>
                <a:lnTo>
                  <a:pt x="1449025" y="2388944"/>
                </a:lnTo>
                <a:lnTo>
                  <a:pt x="1430447" y="2392602"/>
                </a:lnTo>
                <a:lnTo>
                  <a:pt x="1411844" y="2395960"/>
                </a:lnTo>
                <a:lnTo>
                  <a:pt x="1393218" y="2399020"/>
                </a:lnTo>
                <a:lnTo>
                  <a:pt x="1374575" y="2401782"/>
                </a:lnTo>
                <a:lnTo>
                  <a:pt x="1355916" y="2404248"/>
                </a:lnTo>
                <a:lnTo>
                  <a:pt x="1337247" y="2406417"/>
                </a:lnTo>
                <a:lnTo>
                  <a:pt x="1318569" y="2408292"/>
                </a:lnTo>
                <a:lnTo>
                  <a:pt x="1299885" y="2409873"/>
                </a:lnTo>
                <a:lnTo>
                  <a:pt x="1281201" y="2411161"/>
                </a:lnTo>
                <a:lnTo>
                  <a:pt x="1262519" y="2412156"/>
                </a:lnTo>
                <a:lnTo>
                  <a:pt x="1243842" y="2412860"/>
                </a:lnTo>
                <a:lnTo>
                  <a:pt x="1225173" y="2413274"/>
                </a:lnTo>
                <a:lnTo>
                  <a:pt x="1206517" y="2413398"/>
                </a:lnTo>
                <a:lnTo>
                  <a:pt x="1187877" y="2413234"/>
                </a:lnTo>
                <a:lnTo>
                  <a:pt x="1169255" y="2412782"/>
                </a:lnTo>
                <a:lnTo>
                  <a:pt x="1150656" y="2412044"/>
                </a:lnTo>
                <a:lnTo>
                  <a:pt x="1132083" y="2411019"/>
                </a:lnTo>
                <a:lnTo>
                  <a:pt x="1113539" y="2409710"/>
                </a:lnTo>
                <a:lnTo>
                  <a:pt x="1095027" y="2408117"/>
                </a:lnTo>
                <a:lnTo>
                  <a:pt x="1076552" y="2406241"/>
                </a:lnTo>
                <a:lnTo>
                  <a:pt x="1058115" y="2404083"/>
                </a:lnTo>
                <a:lnTo>
                  <a:pt x="1039721" y="2401643"/>
                </a:lnTo>
                <a:lnTo>
                  <a:pt x="1021374" y="2398923"/>
                </a:lnTo>
                <a:lnTo>
                  <a:pt x="1003076" y="2395924"/>
                </a:lnTo>
                <a:lnTo>
                  <a:pt x="984830" y="2392646"/>
                </a:lnTo>
                <a:lnTo>
                  <a:pt x="966641" y="2389090"/>
                </a:lnTo>
                <a:lnTo>
                  <a:pt x="948511" y="2385258"/>
                </a:lnTo>
                <a:lnTo>
                  <a:pt x="930445" y="2381150"/>
                </a:lnTo>
                <a:lnTo>
                  <a:pt x="912445" y="2376768"/>
                </a:lnTo>
                <a:lnTo>
                  <a:pt x="894515" y="2372111"/>
                </a:lnTo>
                <a:lnTo>
                  <a:pt x="876658" y="2367181"/>
                </a:lnTo>
                <a:lnTo>
                  <a:pt x="858877" y="2361979"/>
                </a:lnTo>
                <a:lnTo>
                  <a:pt x="841177" y="2356506"/>
                </a:lnTo>
                <a:lnTo>
                  <a:pt x="823559" y="2350763"/>
                </a:lnTo>
                <a:lnTo>
                  <a:pt x="806029" y="2344750"/>
                </a:lnTo>
                <a:lnTo>
                  <a:pt x="788588" y="2338468"/>
                </a:lnTo>
                <a:lnTo>
                  <a:pt x="771241" y="2331919"/>
                </a:lnTo>
                <a:lnTo>
                  <a:pt x="753991" y="2325103"/>
                </a:lnTo>
                <a:lnTo>
                  <a:pt x="736841" y="2318022"/>
                </a:lnTo>
                <a:lnTo>
                  <a:pt x="719794" y="2310675"/>
                </a:lnTo>
                <a:lnTo>
                  <a:pt x="702855" y="2303064"/>
                </a:lnTo>
                <a:lnTo>
                  <a:pt x="686026" y="2295191"/>
                </a:lnTo>
                <a:lnTo>
                  <a:pt x="669311" y="2287055"/>
                </a:lnTo>
                <a:lnTo>
                  <a:pt x="652712" y="2278658"/>
                </a:lnTo>
                <a:lnTo>
                  <a:pt x="636234" y="2270000"/>
                </a:lnTo>
                <a:lnTo>
                  <a:pt x="619881" y="2261083"/>
                </a:lnTo>
                <a:lnTo>
                  <a:pt x="603655" y="2251908"/>
                </a:lnTo>
                <a:lnTo>
                  <a:pt x="587559" y="2242474"/>
                </a:lnTo>
                <a:lnTo>
                  <a:pt x="571598" y="2232784"/>
                </a:lnTo>
                <a:lnTo>
                  <a:pt x="555774" y="2222839"/>
                </a:lnTo>
                <a:lnTo>
                  <a:pt x="540091" y="2212638"/>
                </a:lnTo>
                <a:lnTo>
                  <a:pt x="524552" y="2202183"/>
                </a:lnTo>
                <a:lnTo>
                  <a:pt x="509162" y="2191475"/>
                </a:lnTo>
                <a:lnTo>
                  <a:pt x="493922" y="2180514"/>
                </a:lnTo>
                <a:lnTo>
                  <a:pt x="478837" y="2169303"/>
                </a:lnTo>
                <a:lnTo>
                  <a:pt x="463909" y="2157841"/>
                </a:lnTo>
                <a:lnTo>
                  <a:pt x="449144" y="2146129"/>
                </a:lnTo>
                <a:lnTo>
                  <a:pt x="434542" y="2134169"/>
                </a:lnTo>
                <a:lnTo>
                  <a:pt x="420109" y="2121961"/>
                </a:lnTo>
                <a:lnTo>
                  <a:pt x="405847" y="2109507"/>
                </a:lnTo>
                <a:lnTo>
                  <a:pt x="391760" y="2096807"/>
                </a:lnTo>
                <a:lnTo>
                  <a:pt x="377852" y="2083861"/>
                </a:lnTo>
                <a:lnTo>
                  <a:pt x="364125" y="2070672"/>
                </a:lnTo>
                <a:lnTo>
                  <a:pt x="350584" y="2057240"/>
                </a:lnTo>
                <a:lnTo>
                  <a:pt x="337231" y="2043565"/>
                </a:lnTo>
                <a:lnTo>
                  <a:pt x="324071" y="2029649"/>
                </a:lnTo>
                <a:lnTo>
                  <a:pt x="311105" y="2015493"/>
                </a:lnTo>
                <a:lnTo>
                  <a:pt x="298338" y="2001098"/>
                </a:lnTo>
                <a:lnTo>
                  <a:pt x="285773" y="1986464"/>
                </a:lnTo>
                <a:lnTo>
                  <a:pt x="273415" y="1971593"/>
                </a:lnTo>
                <a:lnTo>
                  <a:pt x="261264" y="1956485"/>
                </a:lnTo>
                <a:lnTo>
                  <a:pt x="249327" y="1941142"/>
                </a:lnTo>
                <a:lnTo>
                  <a:pt x="237605" y="1925564"/>
                </a:lnTo>
                <a:lnTo>
                  <a:pt x="226103" y="1909752"/>
                </a:lnTo>
                <a:lnTo>
                  <a:pt x="214824" y="1893707"/>
                </a:lnTo>
                <a:lnTo>
                  <a:pt x="203770" y="1877431"/>
                </a:lnTo>
                <a:lnTo>
                  <a:pt x="192946" y="1860924"/>
                </a:lnTo>
                <a:lnTo>
                  <a:pt x="182354" y="1844187"/>
                </a:lnTo>
                <a:lnTo>
                  <a:pt x="172000" y="1827221"/>
                </a:lnTo>
                <a:lnTo>
                  <a:pt x="161839" y="1809949"/>
                </a:lnTo>
                <a:lnTo>
                  <a:pt x="142530" y="1775221"/>
                </a:lnTo>
                <a:lnTo>
                  <a:pt x="133329" y="1757681"/>
                </a:lnTo>
                <a:lnTo>
                  <a:pt x="124442" y="1740055"/>
                </a:lnTo>
                <a:lnTo>
                  <a:pt x="115871" y="1722345"/>
                </a:lnTo>
                <a:lnTo>
                  <a:pt x="107613" y="1704556"/>
                </a:lnTo>
                <a:lnTo>
                  <a:pt x="99668" y="1686690"/>
                </a:lnTo>
                <a:lnTo>
                  <a:pt x="92035" y="1668751"/>
                </a:lnTo>
                <a:lnTo>
                  <a:pt x="84714" y="1650741"/>
                </a:lnTo>
                <a:lnTo>
                  <a:pt x="77702" y="1632667"/>
                </a:lnTo>
                <a:lnTo>
                  <a:pt x="71000" y="1614528"/>
                </a:lnTo>
                <a:lnTo>
                  <a:pt x="64606" y="1596331"/>
                </a:lnTo>
                <a:lnTo>
                  <a:pt x="58520" y="1578078"/>
                </a:lnTo>
                <a:lnTo>
                  <a:pt x="52741" y="1559772"/>
                </a:lnTo>
                <a:lnTo>
                  <a:pt x="47267" y="1541417"/>
                </a:lnTo>
                <a:lnTo>
                  <a:pt x="42099" y="1523016"/>
                </a:lnTo>
                <a:lnTo>
                  <a:pt x="37234" y="1504573"/>
                </a:lnTo>
                <a:lnTo>
                  <a:pt x="32671" y="1486091"/>
                </a:lnTo>
                <a:lnTo>
                  <a:pt x="28413" y="1467574"/>
                </a:lnTo>
                <a:lnTo>
                  <a:pt x="24454" y="1449024"/>
                </a:lnTo>
                <a:lnTo>
                  <a:pt x="20796" y="1430447"/>
                </a:lnTo>
                <a:lnTo>
                  <a:pt x="17438" y="1411843"/>
                </a:lnTo>
                <a:lnTo>
                  <a:pt x="14378" y="1393218"/>
                </a:lnTo>
                <a:lnTo>
                  <a:pt x="11616" y="1374575"/>
                </a:lnTo>
                <a:lnTo>
                  <a:pt x="9149" y="1355917"/>
                </a:lnTo>
                <a:lnTo>
                  <a:pt x="6981" y="1337246"/>
                </a:lnTo>
                <a:lnTo>
                  <a:pt x="5106" y="1318568"/>
                </a:lnTo>
                <a:lnTo>
                  <a:pt x="3525" y="1299885"/>
                </a:lnTo>
                <a:lnTo>
                  <a:pt x="2237" y="1281201"/>
                </a:lnTo>
                <a:lnTo>
                  <a:pt x="1242" y="1262518"/>
                </a:lnTo>
                <a:lnTo>
                  <a:pt x="538" y="1243842"/>
                </a:lnTo>
                <a:lnTo>
                  <a:pt x="124" y="1225173"/>
                </a:lnTo>
                <a:lnTo>
                  <a:pt x="0" y="1206517"/>
                </a:lnTo>
                <a:lnTo>
                  <a:pt x="164" y="1187877"/>
                </a:lnTo>
                <a:lnTo>
                  <a:pt x="616" y="1169255"/>
                </a:lnTo>
                <a:lnTo>
                  <a:pt x="1354" y="1150656"/>
                </a:lnTo>
                <a:lnTo>
                  <a:pt x="2379" y="1132083"/>
                </a:lnTo>
                <a:lnTo>
                  <a:pt x="3687" y="1113539"/>
                </a:lnTo>
                <a:lnTo>
                  <a:pt x="5281" y="1095027"/>
                </a:lnTo>
                <a:lnTo>
                  <a:pt x="7157" y="1076551"/>
                </a:lnTo>
                <a:lnTo>
                  <a:pt x="9315" y="1058115"/>
                </a:lnTo>
                <a:lnTo>
                  <a:pt x="11755" y="1039721"/>
                </a:lnTo>
                <a:lnTo>
                  <a:pt x="14475" y="1021374"/>
                </a:lnTo>
                <a:lnTo>
                  <a:pt x="17474" y="1003075"/>
                </a:lnTo>
                <a:lnTo>
                  <a:pt x="20753" y="984830"/>
                </a:lnTo>
                <a:lnTo>
                  <a:pt x="24307" y="966641"/>
                </a:lnTo>
                <a:lnTo>
                  <a:pt x="28140" y="948512"/>
                </a:lnTo>
                <a:lnTo>
                  <a:pt x="32248" y="930445"/>
                </a:lnTo>
                <a:lnTo>
                  <a:pt x="36631" y="912445"/>
                </a:lnTo>
                <a:lnTo>
                  <a:pt x="41288" y="894515"/>
                </a:lnTo>
                <a:lnTo>
                  <a:pt x="46217" y="876658"/>
                </a:lnTo>
                <a:lnTo>
                  <a:pt x="51419" y="858878"/>
                </a:lnTo>
                <a:lnTo>
                  <a:pt x="56892" y="841177"/>
                </a:lnTo>
                <a:lnTo>
                  <a:pt x="62635" y="823560"/>
                </a:lnTo>
                <a:lnTo>
                  <a:pt x="68649" y="806029"/>
                </a:lnTo>
                <a:lnTo>
                  <a:pt x="74930" y="788588"/>
                </a:lnTo>
                <a:lnTo>
                  <a:pt x="81479" y="771241"/>
                </a:lnTo>
                <a:lnTo>
                  <a:pt x="88295" y="753991"/>
                </a:lnTo>
                <a:lnTo>
                  <a:pt x="95376" y="736841"/>
                </a:lnTo>
                <a:lnTo>
                  <a:pt x="102724" y="719794"/>
                </a:lnTo>
                <a:lnTo>
                  <a:pt x="110333" y="702855"/>
                </a:lnTo>
                <a:lnTo>
                  <a:pt x="118207" y="686026"/>
                </a:lnTo>
                <a:lnTo>
                  <a:pt x="126343" y="669311"/>
                </a:lnTo>
                <a:lnTo>
                  <a:pt x="134740" y="652712"/>
                </a:lnTo>
                <a:lnTo>
                  <a:pt x="143397" y="636235"/>
                </a:lnTo>
                <a:lnTo>
                  <a:pt x="152315" y="619881"/>
                </a:lnTo>
                <a:lnTo>
                  <a:pt x="161490" y="603655"/>
                </a:lnTo>
                <a:lnTo>
                  <a:pt x="170923" y="587560"/>
                </a:lnTo>
                <a:lnTo>
                  <a:pt x="180613" y="571598"/>
                </a:lnTo>
                <a:lnTo>
                  <a:pt x="190559" y="555774"/>
                </a:lnTo>
                <a:lnTo>
                  <a:pt x="200760" y="540091"/>
                </a:lnTo>
                <a:lnTo>
                  <a:pt x="211215" y="524553"/>
                </a:lnTo>
                <a:lnTo>
                  <a:pt x="221924" y="509162"/>
                </a:lnTo>
                <a:lnTo>
                  <a:pt x="232884" y="493922"/>
                </a:lnTo>
                <a:lnTo>
                  <a:pt x="244095" y="478837"/>
                </a:lnTo>
                <a:lnTo>
                  <a:pt x="255558" y="463909"/>
                </a:lnTo>
                <a:lnTo>
                  <a:pt x="267269" y="449144"/>
                </a:lnTo>
                <a:lnTo>
                  <a:pt x="279229" y="434542"/>
                </a:lnTo>
                <a:lnTo>
                  <a:pt x="291437" y="420109"/>
                </a:lnTo>
                <a:lnTo>
                  <a:pt x="303892" y="405847"/>
                </a:lnTo>
                <a:lnTo>
                  <a:pt x="316592" y="391760"/>
                </a:lnTo>
                <a:lnTo>
                  <a:pt x="329537" y="377852"/>
                </a:lnTo>
                <a:lnTo>
                  <a:pt x="342726" y="364125"/>
                </a:lnTo>
                <a:lnTo>
                  <a:pt x="356158" y="350584"/>
                </a:lnTo>
                <a:lnTo>
                  <a:pt x="369833" y="337231"/>
                </a:lnTo>
                <a:lnTo>
                  <a:pt x="383749" y="324070"/>
                </a:lnTo>
                <a:lnTo>
                  <a:pt x="397905" y="311105"/>
                </a:lnTo>
                <a:lnTo>
                  <a:pt x="412301" y="298338"/>
                </a:lnTo>
                <a:lnTo>
                  <a:pt x="426934" y="285773"/>
                </a:lnTo>
                <a:lnTo>
                  <a:pt x="441805" y="273415"/>
                </a:lnTo>
                <a:lnTo>
                  <a:pt x="456914" y="261265"/>
                </a:lnTo>
                <a:lnTo>
                  <a:pt x="472257" y="249327"/>
                </a:lnTo>
                <a:lnTo>
                  <a:pt x="487834" y="237606"/>
                </a:lnTo>
                <a:lnTo>
                  <a:pt x="503646" y="226103"/>
                </a:lnTo>
                <a:lnTo>
                  <a:pt x="519690" y="214824"/>
                </a:lnTo>
                <a:lnTo>
                  <a:pt x="535967" y="203770"/>
                </a:lnTo>
                <a:lnTo>
                  <a:pt x="552474" y="192946"/>
                </a:lnTo>
                <a:lnTo>
                  <a:pt x="569211" y="182355"/>
                </a:lnTo>
                <a:lnTo>
                  <a:pt x="586177" y="172000"/>
                </a:lnTo>
                <a:lnTo>
                  <a:pt x="603449" y="161839"/>
                </a:lnTo>
                <a:lnTo>
                  <a:pt x="638177" y="142531"/>
                </a:lnTo>
                <a:lnTo>
                  <a:pt x="655717" y="133329"/>
                </a:lnTo>
                <a:lnTo>
                  <a:pt x="673342" y="124443"/>
                </a:lnTo>
                <a:lnTo>
                  <a:pt x="691052" y="115871"/>
                </a:lnTo>
                <a:lnTo>
                  <a:pt x="708842" y="107613"/>
                </a:lnTo>
                <a:lnTo>
                  <a:pt x="726709" y="99668"/>
                </a:lnTo>
                <a:lnTo>
                  <a:pt x="744647" y="92036"/>
                </a:lnTo>
                <a:lnTo>
                  <a:pt x="762657" y="84714"/>
                </a:lnTo>
                <a:lnTo>
                  <a:pt x="780731" y="77702"/>
                </a:lnTo>
                <a:lnTo>
                  <a:pt x="798869" y="71000"/>
                </a:lnTo>
                <a:lnTo>
                  <a:pt x="817067" y="64606"/>
                </a:lnTo>
                <a:lnTo>
                  <a:pt x="835320" y="58520"/>
                </a:lnTo>
                <a:lnTo>
                  <a:pt x="853627" y="52741"/>
                </a:lnTo>
                <a:lnTo>
                  <a:pt x="871981" y="47267"/>
                </a:lnTo>
                <a:lnTo>
                  <a:pt x="890382" y="42098"/>
                </a:lnTo>
                <a:lnTo>
                  <a:pt x="908825" y="37233"/>
                </a:lnTo>
                <a:lnTo>
                  <a:pt x="927307" y="32672"/>
                </a:lnTo>
                <a:lnTo>
                  <a:pt x="945824" y="28412"/>
                </a:lnTo>
                <a:lnTo>
                  <a:pt x="964373" y="24454"/>
                </a:lnTo>
                <a:lnTo>
                  <a:pt x="982952" y="20796"/>
                </a:lnTo>
                <a:lnTo>
                  <a:pt x="1001555" y="17438"/>
                </a:lnTo>
                <a:lnTo>
                  <a:pt x="1020180" y="14378"/>
                </a:lnTo>
                <a:lnTo>
                  <a:pt x="1038823" y="11616"/>
                </a:lnTo>
                <a:lnTo>
                  <a:pt x="1057482" y="9150"/>
                </a:lnTo>
                <a:lnTo>
                  <a:pt x="1076152" y="6980"/>
                </a:lnTo>
                <a:lnTo>
                  <a:pt x="1094830" y="5106"/>
                </a:lnTo>
                <a:lnTo>
                  <a:pt x="1113512" y="3525"/>
                </a:lnTo>
                <a:lnTo>
                  <a:pt x="1132197" y="2237"/>
                </a:lnTo>
                <a:lnTo>
                  <a:pt x="1150880" y="1242"/>
                </a:lnTo>
                <a:lnTo>
                  <a:pt x="1169557" y="538"/>
                </a:lnTo>
                <a:lnTo>
                  <a:pt x="1188225" y="124"/>
                </a:lnTo>
                <a:close/>
              </a:path>
            </a:pathLst>
          </a:custGeom>
          <a:gradFill>
            <a:gsLst>
              <a:gs pos="91000">
                <a:srgbClr val="239DFF"/>
              </a:gs>
              <a:gs pos="68000">
                <a:srgbClr val="2092ED"/>
              </a:gs>
            </a:gsLst>
            <a:lin ang="5400000" scaled="1"/>
          </a:gradFill>
          <a:ln w="127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7" y="6213403"/>
            <a:ext cx="1670755" cy="3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49858" y="2763776"/>
            <a:ext cx="900" cy="1589597"/>
            <a:chOff x="3526868" y="2366536"/>
            <a:chExt cx="900" cy="1589597"/>
          </a:xfrm>
          <a:effectLst/>
        </p:grpSpPr>
        <p:cxnSp>
          <p:nvCxnSpPr>
            <p:cNvPr id="9" name="淘宝-想搞设计PPT(倒卖必究)-9"/>
            <p:cNvCxnSpPr/>
            <p:nvPr/>
          </p:nvCxnSpPr>
          <p:spPr>
            <a:xfrm rot="-5400000" flipH="1">
              <a:off x="3135968" y="2757436"/>
              <a:ext cx="782700" cy="9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0" name="淘宝-想搞设计PPT(倒卖必究)-10"/>
            <p:cNvCxnSpPr/>
            <p:nvPr/>
          </p:nvCxnSpPr>
          <p:spPr>
            <a:xfrm rot="-5400000" flipH="1">
              <a:off x="3123818" y="3552183"/>
              <a:ext cx="807000" cy="9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1" name="淘宝-想搞设计PPT(倒卖必究)-11"/>
          <p:cNvSpPr/>
          <p:nvPr/>
        </p:nvSpPr>
        <p:spPr>
          <a:xfrm>
            <a:off x="1715770" y="1620954"/>
            <a:ext cx="396240" cy="288000"/>
          </a:xfrm>
          <a:prstGeom prst="hexagon">
            <a:avLst/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1024890" y="2843057"/>
            <a:ext cx="1778000" cy="1440000"/>
          </a:xfrm>
          <a:prstGeom prst="hexagon">
            <a:avLst/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1715770" y="5381605"/>
            <a:ext cx="396240" cy="288000"/>
          </a:xfrm>
          <a:prstGeom prst="hexagon">
            <a:avLst/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淘宝-想搞设计PPT(倒卖必究)-14"/>
          <p:cNvSpPr txBox="1"/>
          <p:nvPr/>
        </p:nvSpPr>
        <p:spPr>
          <a:xfrm>
            <a:off x="4064952" y="1566876"/>
            <a:ext cx="191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SzPct val="25000"/>
              <a:defRPr/>
            </a:pPr>
            <a:r>
              <a:rPr lang="zh-CN" alt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4064953" y="2109062"/>
            <a:ext cx="3074159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6" name="淘宝-想搞设计PPT(倒卖必究)-16"/>
          <p:cNvCxnSpPr/>
          <p:nvPr/>
        </p:nvCxnSpPr>
        <p:spPr>
          <a:xfrm>
            <a:off x="4178350" y="2075268"/>
            <a:ext cx="2880000" cy="0"/>
          </a:xfrm>
          <a:prstGeom prst="line">
            <a:avLst/>
          </a:prstGeom>
          <a:ln>
            <a:gradFill>
              <a:gsLst>
                <a:gs pos="0">
                  <a:srgbClr val="3B4AD5"/>
                </a:gs>
                <a:gs pos="100000">
                  <a:srgbClr val="3B4AD5">
                    <a:alpha val="50000"/>
                  </a:srgbClr>
                </a:gs>
              </a:gsLst>
              <a:lin ang="5400000" scaled="1"/>
            </a:gradFill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淘宝-想搞设计PPT(倒卖必究)-17"/>
          <p:cNvSpPr txBox="1"/>
          <p:nvPr/>
        </p:nvSpPr>
        <p:spPr>
          <a:xfrm>
            <a:off x="4064952" y="4499647"/>
            <a:ext cx="191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SzPct val="25000"/>
              <a:defRPr/>
            </a:pPr>
            <a:r>
              <a:rPr lang="zh-CN" alt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4064953" y="5041833"/>
            <a:ext cx="3074159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9" name="淘宝-想搞设计PPT(倒卖必究)-19"/>
          <p:cNvCxnSpPr/>
          <p:nvPr/>
        </p:nvCxnSpPr>
        <p:spPr>
          <a:xfrm>
            <a:off x="4178350" y="5008039"/>
            <a:ext cx="2880000" cy="0"/>
          </a:xfrm>
          <a:prstGeom prst="line">
            <a:avLst/>
          </a:prstGeom>
          <a:ln>
            <a:gradFill>
              <a:gsLst>
                <a:gs pos="0">
                  <a:srgbClr val="3B4AD5"/>
                </a:gs>
                <a:gs pos="100000">
                  <a:srgbClr val="3B4AD5">
                    <a:alpha val="50000"/>
                  </a:srgbClr>
                </a:gs>
              </a:gsLst>
              <a:lin ang="5400000" scaled="1"/>
            </a:gradFill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淘宝-想搞设计PPT(倒卖必究)-20"/>
          <p:cNvSpPr txBox="1"/>
          <p:nvPr/>
        </p:nvSpPr>
        <p:spPr>
          <a:xfrm>
            <a:off x="4064952" y="3033262"/>
            <a:ext cx="191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buSzPct val="25000"/>
              <a:defRPr/>
            </a:pPr>
            <a:r>
              <a:rPr lang="zh-CN" alt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1" name="淘宝-想搞设计PPT(倒卖必究)-21"/>
          <p:cNvSpPr txBox="1"/>
          <p:nvPr/>
        </p:nvSpPr>
        <p:spPr>
          <a:xfrm>
            <a:off x="4064953" y="3575448"/>
            <a:ext cx="3074159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2" name="淘宝-想搞设计PPT(倒卖必究)-22"/>
          <p:cNvCxnSpPr/>
          <p:nvPr/>
        </p:nvCxnSpPr>
        <p:spPr>
          <a:xfrm>
            <a:off x="4178350" y="3541654"/>
            <a:ext cx="2880000" cy="0"/>
          </a:xfrm>
          <a:prstGeom prst="line">
            <a:avLst/>
          </a:prstGeom>
          <a:ln>
            <a:gradFill>
              <a:gsLst>
                <a:gs pos="0">
                  <a:srgbClr val="3B4AD5"/>
                </a:gs>
                <a:gs pos="100000">
                  <a:srgbClr val="3B4AD5">
                    <a:alpha val="50000"/>
                  </a:srgbClr>
                </a:gs>
              </a:gsLst>
              <a:lin ang="5400000" scaled="1"/>
            </a:gradFill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淘宝-想搞设计PPT(倒卖必究)-23"/>
          <p:cNvSpPr>
            <a:spLocks noChangeAspect="1"/>
          </p:cNvSpPr>
          <p:nvPr/>
        </p:nvSpPr>
        <p:spPr>
          <a:xfrm>
            <a:off x="1550711" y="3249460"/>
            <a:ext cx="761282" cy="656164"/>
          </a:xfrm>
          <a:custGeom>
            <a:avLst/>
            <a:gdLst>
              <a:gd name="connsiteX0" fmla="*/ 156726 w 607639"/>
              <a:gd name="connsiteY0" fmla="*/ 453454 h 523737"/>
              <a:gd name="connsiteX1" fmla="*/ 182271 w 607639"/>
              <a:gd name="connsiteY1" fmla="*/ 453454 h 523737"/>
              <a:gd name="connsiteX2" fmla="*/ 182271 w 607639"/>
              <a:gd name="connsiteY2" fmla="*/ 472648 h 523737"/>
              <a:gd name="connsiteX3" fmla="*/ 156726 w 607639"/>
              <a:gd name="connsiteY3" fmla="*/ 472648 h 523737"/>
              <a:gd name="connsiteX4" fmla="*/ 486058 w 607639"/>
              <a:gd name="connsiteY4" fmla="*/ 402335 h 523737"/>
              <a:gd name="connsiteX5" fmla="*/ 486058 w 607639"/>
              <a:gd name="connsiteY5" fmla="*/ 491031 h 523737"/>
              <a:gd name="connsiteX6" fmla="*/ 574885 w 607639"/>
              <a:gd name="connsiteY6" fmla="*/ 402335 h 523737"/>
              <a:gd name="connsiteX7" fmla="*/ 51160 w 607639"/>
              <a:gd name="connsiteY7" fmla="*/ 386417 h 523737"/>
              <a:gd name="connsiteX8" fmla="*/ 70302 w 607639"/>
              <a:gd name="connsiteY8" fmla="*/ 386417 h 523737"/>
              <a:gd name="connsiteX9" fmla="*/ 70302 w 607639"/>
              <a:gd name="connsiteY9" fmla="*/ 453446 h 523737"/>
              <a:gd name="connsiteX10" fmla="*/ 131111 w 607639"/>
              <a:gd name="connsiteY10" fmla="*/ 453446 h 523737"/>
              <a:gd name="connsiteX11" fmla="*/ 131111 w 607639"/>
              <a:gd name="connsiteY11" fmla="*/ 472648 h 523737"/>
              <a:gd name="connsiteX12" fmla="*/ 51160 w 607639"/>
              <a:gd name="connsiteY12" fmla="*/ 472648 h 523737"/>
              <a:gd name="connsiteX13" fmla="*/ 252624 w 607639"/>
              <a:gd name="connsiteY13" fmla="*/ 325730 h 523737"/>
              <a:gd name="connsiteX14" fmla="*/ 354944 w 607639"/>
              <a:gd name="connsiteY14" fmla="*/ 325730 h 523737"/>
              <a:gd name="connsiteX15" fmla="*/ 354944 w 607639"/>
              <a:gd name="connsiteY15" fmla="*/ 344924 h 523737"/>
              <a:gd name="connsiteX16" fmla="*/ 252624 w 607639"/>
              <a:gd name="connsiteY16" fmla="*/ 344924 h 523737"/>
              <a:gd name="connsiteX17" fmla="*/ 223848 w 607639"/>
              <a:gd name="connsiteY17" fmla="*/ 300129 h 523737"/>
              <a:gd name="connsiteX18" fmla="*/ 223848 w 607639"/>
              <a:gd name="connsiteY18" fmla="*/ 370429 h 523737"/>
              <a:gd name="connsiteX19" fmla="*/ 383791 w 607639"/>
              <a:gd name="connsiteY19" fmla="*/ 370429 h 523737"/>
              <a:gd name="connsiteX20" fmla="*/ 383791 w 607639"/>
              <a:gd name="connsiteY20" fmla="*/ 300129 h 523737"/>
              <a:gd name="connsiteX21" fmla="*/ 470107 w 607639"/>
              <a:gd name="connsiteY21" fmla="*/ 185234 h 523737"/>
              <a:gd name="connsiteX22" fmla="*/ 495652 w 607639"/>
              <a:gd name="connsiteY22" fmla="*/ 185234 h 523737"/>
              <a:gd name="connsiteX23" fmla="*/ 495652 w 607639"/>
              <a:gd name="connsiteY23" fmla="*/ 204428 h 523737"/>
              <a:gd name="connsiteX24" fmla="*/ 470107 w 607639"/>
              <a:gd name="connsiteY24" fmla="*/ 204428 h 523737"/>
              <a:gd name="connsiteX25" fmla="*/ 111987 w 607639"/>
              <a:gd name="connsiteY25" fmla="*/ 185234 h 523737"/>
              <a:gd name="connsiteX26" fmla="*/ 137532 w 607639"/>
              <a:gd name="connsiteY26" fmla="*/ 185234 h 523737"/>
              <a:gd name="connsiteX27" fmla="*/ 137532 w 607639"/>
              <a:gd name="connsiteY27" fmla="*/ 204428 h 523737"/>
              <a:gd name="connsiteX28" fmla="*/ 111987 w 607639"/>
              <a:gd name="connsiteY28" fmla="*/ 204428 h 523737"/>
              <a:gd name="connsiteX29" fmla="*/ 482854 w 607639"/>
              <a:gd name="connsiteY29" fmla="*/ 153308 h 523737"/>
              <a:gd name="connsiteX30" fmla="*/ 441288 w 607639"/>
              <a:gd name="connsiteY30" fmla="*/ 194813 h 523737"/>
              <a:gd name="connsiteX31" fmla="*/ 482854 w 607639"/>
              <a:gd name="connsiteY31" fmla="*/ 236317 h 523737"/>
              <a:gd name="connsiteX32" fmla="*/ 524508 w 607639"/>
              <a:gd name="connsiteY32" fmla="*/ 194813 h 523737"/>
              <a:gd name="connsiteX33" fmla="*/ 482854 w 607639"/>
              <a:gd name="connsiteY33" fmla="*/ 153308 h 523737"/>
              <a:gd name="connsiteX34" fmla="*/ 124696 w 607639"/>
              <a:gd name="connsiteY34" fmla="*/ 153308 h 523737"/>
              <a:gd name="connsiteX35" fmla="*/ 83131 w 607639"/>
              <a:gd name="connsiteY35" fmla="*/ 194813 h 523737"/>
              <a:gd name="connsiteX36" fmla="*/ 124696 w 607639"/>
              <a:gd name="connsiteY36" fmla="*/ 236317 h 523737"/>
              <a:gd name="connsiteX37" fmla="*/ 166262 w 607639"/>
              <a:gd name="connsiteY37" fmla="*/ 194813 h 523737"/>
              <a:gd name="connsiteX38" fmla="*/ 124696 w 607639"/>
              <a:gd name="connsiteY38" fmla="*/ 153308 h 523737"/>
              <a:gd name="connsiteX39" fmla="*/ 540461 w 607639"/>
              <a:gd name="connsiteY39" fmla="*/ 89406 h 523737"/>
              <a:gd name="connsiteX40" fmla="*/ 566076 w 607639"/>
              <a:gd name="connsiteY40" fmla="*/ 89406 h 523737"/>
              <a:gd name="connsiteX41" fmla="*/ 566076 w 607639"/>
              <a:gd name="connsiteY41" fmla="*/ 108600 h 523737"/>
              <a:gd name="connsiteX42" fmla="*/ 540461 w 607639"/>
              <a:gd name="connsiteY42" fmla="*/ 108600 h 523737"/>
              <a:gd name="connsiteX43" fmla="*/ 19225 w 607639"/>
              <a:gd name="connsiteY43" fmla="*/ 63901 h 523737"/>
              <a:gd name="connsiteX44" fmla="*/ 19225 w 607639"/>
              <a:gd name="connsiteY44" fmla="*/ 504540 h 523737"/>
              <a:gd name="connsiteX45" fmla="*/ 466922 w 607639"/>
              <a:gd name="connsiteY45" fmla="*/ 504540 h 523737"/>
              <a:gd name="connsiteX46" fmla="*/ 466922 w 607639"/>
              <a:gd name="connsiteY46" fmla="*/ 383227 h 523737"/>
              <a:gd name="connsiteX47" fmla="*/ 588414 w 607639"/>
              <a:gd name="connsiteY47" fmla="*/ 383227 h 523737"/>
              <a:gd name="connsiteX48" fmla="*/ 588414 w 607639"/>
              <a:gd name="connsiteY48" fmla="*/ 63901 h 523737"/>
              <a:gd name="connsiteX49" fmla="*/ 402927 w 607639"/>
              <a:gd name="connsiteY49" fmla="*/ 63901 h 523737"/>
              <a:gd name="connsiteX50" fmla="*/ 402927 w 607639"/>
              <a:gd name="connsiteY50" fmla="*/ 108605 h 523737"/>
              <a:gd name="connsiteX51" fmla="*/ 313387 w 607639"/>
              <a:gd name="connsiteY51" fmla="*/ 108605 h 523737"/>
              <a:gd name="connsiteX52" fmla="*/ 313387 w 607639"/>
              <a:gd name="connsiteY52" fmla="*/ 185214 h 523737"/>
              <a:gd name="connsiteX53" fmla="*/ 422864 w 607639"/>
              <a:gd name="connsiteY53" fmla="*/ 185214 h 523737"/>
              <a:gd name="connsiteX54" fmla="*/ 482854 w 607639"/>
              <a:gd name="connsiteY54" fmla="*/ 134112 h 523737"/>
              <a:gd name="connsiteX55" fmla="*/ 543644 w 607639"/>
              <a:gd name="connsiteY55" fmla="*/ 194813 h 523737"/>
              <a:gd name="connsiteX56" fmla="*/ 482854 w 607639"/>
              <a:gd name="connsiteY56" fmla="*/ 255425 h 523737"/>
              <a:gd name="connsiteX57" fmla="*/ 422864 w 607639"/>
              <a:gd name="connsiteY57" fmla="*/ 204411 h 523737"/>
              <a:gd name="connsiteX58" fmla="*/ 313387 w 607639"/>
              <a:gd name="connsiteY58" fmla="*/ 204411 h 523737"/>
              <a:gd name="connsiteX59" fmla="*/ 313387 w 607639"/>
              <a:gd name="connsiteY59" fmla="*/ 281021 h 523737"/>
              <a:gd name="connsiteX60" fmla="*/ 402927 w 607639"/>
              <a:gd name="connsiteY60" fmla="*/ 281021 h 523737"/>
              <a:gd name="connsiteX61" fmla="*/ 402927 w 607639"/>
              <a:gd name="connsiteY61" fmla="*/ 389626 h 523737"/>
              <a:gd name="connsiteX62" fmla="*/ 204712 w 607639"/>
              <a:gd name="connsiteY62" fmla="*/ 389626 h 523737"/>
              <a:gd name="connsiteX63" fmla="*/ 204712 w 607639"/>
              <a:gd name="connsiteY63" fmla="*/ 281021 h 523737"/>
              <a:gd name="connsiteX64" fmla="*/ 294251 w 607639"/>
              <a:gd name="connsiteY64" fmla="*/ 281021 h 523737"/>
              <a:gd name="connsiteX65" fmla="*/ 294251 w 607639"/>
              <a:gd name="connsiteY65" fmla="*/ 204411 h 523737"/>
              <a:gd name="connsiteX66" fmla="*/ 184686 w 607639"/>
              <a:gd name="connsiteY66" fmla="*/ 204411 h 523737"/>
              <a:gd name="connsiteX67" fmla="*/ 124696 w 607639"/>
              <a:gd name="connsiteY67" fmla="*/ 255425 h 523737"/>
              <a:gd name="connsiteX68" fmla="*/ 63995 w 607639"/>
              <a:gd name="connsiteY68" fmla="*/ 194813 h 523737"/>
              <a:gd name="connsiteX69" fmla="*/ 124696 w 607639"/>
              <a:gd name="connsiteY69" fmla="*/ 134112 h 523737"/>
              <a:gd name="connsiteX70" fmla="*/ 184686 w 607639"/>
              <a:gd name="connsiteY70" fmla="*/ 185214 h 523737"/>
              <a:gd name="connsiteX71" fmla="*/ 294251 w 607639"/>
              <a:gd name="connsiteY71" fmla="*/ 185214 h 523737"/>
              <a:gd name="connsiteX72" fmla="*/ 294251 w 607639"/>
              <a:gd name="connsiteY72" fmla="*/ 108605 h 523737"/>
              <a:gd name="connsiteX73" fmla="*/ 204712 w 607639"/>
              <a:gd name="connsiteY73" fmla="*/ 108605 h 523737"/>
              <a:gd name="connsiteX74" fmla="*/ 204712 w 607639"/>
              <a:gd name="connsiteY74" fmla="*/ 63901 h 523737"/>
              <a:gd name="connsiteX75" fmla="*/ 252624 w 607639"/>
              <a:gd name="connsiteY75" fmla="*/ 44739 h 523737"/>
              <a:gd name="connsiteX76" fmla="*/ 354944 w 607639"/>
              <a:gd name="connsiteY76" fmla="*/ 44739 h 523737"/>
              <a:gd name="connsiteX77" fmla="*/ 354944 w 607639"/>
              <a:gd name="connsiteY77" fmla="*/ 63933 h 523737"/>
              <a:gd name="connsiteX78" fmla="*/ 252624 w 607639"/>
              <a:gd name="connsiteY78" fmla="*/ 63933 h 523737"/>
              <a:gd name="connsiteX79" fmla="*/ 223848 w 607639"/>
              <a:gd name="connsiteY79" fmla="*/ 19197 h 523737"/>
              <a:gd name="connsiteX80" fmla="*/ 223848 w 607639"/>
              <a:gd name="connsiteY80" fmla="*/ 89408 h 523737"/>
              <a:gd name="connsiteX81" fmla="*/ 383791 w 607639"/>
              <a:gd name="connsiteY81" fmla="*/ 89408 h 523737"/>
              <a:gd name="connsiteX82" fmla="*/ 383791 w 607639"/>
              <a:gd name="connsiteY82" fmla="*/ 19197 h 523737"/>
              <a:gd name="connsiteX83" fmla="*/ 204712 w 607639"/>
              <a:gd name="connsiteY83" fmla="*/ 0 h 523737"/>
              <a:gd name="connsiteX84" fmla="*/ 402927 w 607639"/>
              <a:gd name="connsiteY84" fmla="*/ 0 h 523737"/>
              <a:gd name="connsiteX85" fmla="*/ 402927 w 607639"/>
              <a:gd name="connsiteY85" fmla="*/ 44704 h 523737"/>
              <a:gd name="connsiteX86" fmla="*/ 607639 w 607639"/>
              <a:gd name="connsiteY86" fmla="*/ 44704 h 523737"/>
              <a:gd name="connsiteX87" fmla="*/ 607639 w 607639"/>
              <a:gd name="connsiteY87" fmla="*/ 396735 h 523737"/>
              <a:gd name="connsiteX88" fmla="*/ 480450 w 607639"/>
              <a:gd name="connsiteY88" fmla="*/ 523737 h 523737"/>
              <a:gd name="connsiteX89" fmla="*/ 0 w 607639"/>
              <a:gd name="connsiteY89" fmla="*/ 523737 h 523737"/>
              <a:gd name="connsiteX90" fmla="*/ 0 w 607639"/>
              <a:gd name="connsiteY90" fmla="*/ 44704 h 523737"/>
              <a:gd name="connsiteX91" fmla="*/ 204712 w 607639"/>
              <a:gd name="connsiteY91" fmla="*/ 44704 h 52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7639" h="523737">
                <a:moveTo>
                  <a:pt x="156726" y="453454"/>
                </a:moveTo>
                <a:lnTo>
                  <a:pt x="182271" y="453454"/>
                </a:lnTo>
                <a:lnTo>
                  <a:pt x="182271" y="472648"/>
                </a:lnTo>
                <a:lnTo>
                  <a:pt x="156726" y="472648"/>
                </a:lnTo>
                <a:close/>
                <a:moveTo>
                  <a:pt x="486058" y="402335"/>
                </a:moveTo>
                <a:lnTo>
                  <a:pt x="486058" y="491031"/>
                </a:lnTo>
                <a:lnTo>
                  <a:pt x="574885" y="402335"/>
                </a:lnTo>
                <a:close/>
                <a:moveTo>
                  <a:pt x="51160" y="386417"/>
                </a:moveTo>
                <a:lnTo>
                  <a:pt x="70302" y="386417"/>
                </a:lnTo>
                <a:lnTo>
                  <a:pt x="70302" y="453446"/>
                </a:lnTo>
                <a:lnTo>
                  <a:pt x="131111" y="453446"/>
                </a:lnTo>
                <a:lnTo>
                  <a:pt x="131111" y="472648"/>
                </a:lnTo>
                <a:lnTo>
                  <a:pt x="51160" y="472648"/>
                </a:lnTo>
                <a:close/>
                <a:moveTo>
                  <a:pt x="252624" y="325730"/>
                </a:moveTo>
                <a:lnTo>
                  <a:pt x="354944" y="325730"/>
                </a:lnTo>
                <a:lnTo>
                  <a:pt x="354944" y="344924"/>
                </a:lnTo>
                <a:lnTo>
                  <a:pt x="252624" y="344924"/>
                </a:lnTo>
                <a:close/>
                <a:moveTo>
                  <a:pt x="223848" y="300129"/>
                </a:moveTo>
                <a:lnTo>
                  <a:pt x="223848" y="370429"/>
                </a:lnTo>
                <a:lnTo>
                  <a:pt x="383791" y="370429"/>
                </a:lnTo>
                <a:lnTo>
                  <a:pt x="383791" y="300129"/>
                </a:lnTo>
                <a:close/>
                <a:moveTo>
                  <a:pt x="470107" y="185234"/>
                </a:moveTo>
                <a:lnTo>
                  <a:pt x="495652" y="185234"/>
                </a:lnTo>
                <a:lnTo>
                  <a:pt x="495652" y="204428"/>
                </a:lnTo>
                <a:lnTo>
                  <a:pt x="470107" y="204428"/>
                </a:lnTo>
                <a:close/>
                <a:moveTo>
                  <a:pt x="111987" y="185234"/>
                </a:moveTo>
                <a:lnTo>
                  <a:pt x="137532" y="185234"/>
                </a:lnTo>
                <a:lnTo>
                  <a:pt x="137532" y="204428"/>
                </a:lnTo>
                <a:lnTo>
                  <a:pt x="111987" y="204428"/>
                </a:lnTo>
                <a:close/>
                <a:moveTo>
                  <a:pt x="482854" y="153308"/>
                </a:moveTo>
                <a:cubicBezTo>
                  <a:pt x="459979" y="153308"/>
                  <a:pt x="441288" y="171883"/>
                  <a:pt x="441288" y="194813"/>
                </a:cubicBezTo>
                <a:cubicBezTo>
                  <a:pt x="441288" y="217653"/>
                  <a:pt x="459979" y="236317"/>
                  <a:pt x="482854" y="236317"/>
                </a:cubicBezTo>
                <a:cubicBezTo>
                  <a:pt x="505817" y="236317"/>
                  <a:pt x="524508" y="217653"/>
                  <a:pt x="524508" y="194813"/>
                </a:cubicBezTo>
                <a:cubicBezTo>
                  <a:pt x="524508" y="171883"/>
                  <a:pt x="505817" y="153308"/>
                  <a:pt x="482854" y="153308"/>
                </a:cubicBezTo>
                <a:close/>
                <a:moveTo>
                  <a:pt x="124696" y="153308"/>
                </a:moveTo>
                <a:cubicBezTo>
                  <a:pt x="101822" y="153308"/>
                  <a:pt x="83131" y="171883"/>
                  <a:pt x="83131" y="194813"/>
                </a:cubicBezTo>
                <a:cubicBezTo>
                  <a:pt x="83131" y="217653"/>
                  <a:pt x="101822" y="236317"/>
                  <a:pt x="124696" y="236317"/>
                </a:cubicBezTo>
                <a:cubicBezTo>
                  <a:pt x="147660" y="236317"/>
                  <a:pt x="166262" y="217653"/>
                  <a:pt x="166262" y="194813"/>
                </a:cubicBezTo>
                <a:cubicBezTo>
                  <a:pt x="166262" y="171883"/>
                  <a:pt x="147660" y="153308"/>
                  <a:pt x="124696" y="153308"/>
                </a:cubicBezTo>
                <a:close/>
                <a:moveTo>
                  <a:pt x="540461" y="89406"/>
                </a:moveTo>
                <a:lnTo>
                  <a:pt x="566076" y="89406"/>
                </a:lnTo>
                <a:lnTo>
                  <a:pt x="566076" y="108600"/>
                </a:lnTo>
                <a:lnTo>
                  <a:pt x="540461" y="108600"/>
                </a:lnTo>
                <a:close/>
                <a:moveTo>
                  <a:pt x="19225" y="63901"/>
                </a:moveTo>
                <a:lnTo>
                  <a:pt x="19225" y="504540"/>
                </a:lnTo>
                <a:lnTo>
                  <a:pt x="466922" y="504540"/>
                </a:lnTo>
                <a:lnTo>
                  <a:pt x="466922" y="383227"/>
                </a:lnTo>
                <a:lnTo>
                  <a:pt x="588414" y="383227"/>
                </a:lnTo>
                <a:lnTo>
                  <a:pt x="588414" y="63901"/>
                </a:lnTo>
                <a:lnTo>
                  <a:pt x="402927" y="63901"/>
                </a:lnTo>
                <a:lnTo>
                  <a:pt x="402927" y="108605"/>
                </a:lnTo>
                <a:lnTo>
                  <a:pt x="313387" y="108605"/>
                </a:lnTo>
                <a:lnTo>
                  <a:pt x="313387" y="185214"/>
                </a:lnTo>
                <a:lnTo>
                  <a:pt x="422864" y="185214"/>
                </a:lnTo>
                <a:cubicBezTo>
                  <a:pt x="427492" y="156330"/>
                  <a:pt x="452681" y="134112"/>
                  <a:pt x="482854" y="134112"/>
                </a:cubicBezTo>
                <a:cubicBezTo>
                  <a:pt x="516409" y="134112"/>
                  <a:pt x="543644" y="161307"/>
                  <a:pt x="543644" y="194813"/>
                </a:cubicBezTo>
                <a:cubicBezTo>
                  <a:pt x="543644" y="228230"/>
                  <a:pt x="516409" y="255425"/>
                  <a:pt x="482854" y="255425"/>
                </a:cubicBezTo>
                <a:cubicBezTo>
                  <a:pt x="452681" y="255425"/>
                  <a:pt x="427492" y="233295"/>
                  <a:pt x="422864" y="204411"/>
                </a:cubicBezTo>
                <a:lnTo>
                  <a:pt x="313387" y="204411"/>
                </a:lnTo>
                <a:lnTo>
                  <a:pt x="313387" y="281021"/>
                </a:lnTo>
                <a:lnTo>
                  <a:pt x="402927" y="281021"/>
                </a:lnTo>
                <a:lnTo>
                  <a:pt x="402927" y="389626"/>
                </a:lnTo>
                <a:lnTo>
                  <a:pt x="204712" y="389626"/>
                </a:lnTo>
                <a:lnTo>
                  <a:pt x="204712" y="281021"/>
                </a:lnTo>
                <a:lnTo>
                  <a:pt x="294251" y="281021"/>
                </a:lnTo>
                <a:lnTo>
                  <a:pt x="294251" y="204411"/>
                </a:lnTo>
                <a:lnTo>
                  <a:pt x="184686" y="204411"/>
                </a:lnTo>
                <a:cubicBezTo>
                  <a:pt x="180058" y="233295"/>
                  <a:pt x="154958" y="255425"/>
                  <a:pt x="124696" y="255425"/>
                </a:cubicBezTo>
                <a:cubicBezTo>
                  <a:pt x="91230" y="255425"/>
                  <a:pt x="63995" y="228230"/>
                  <a:pt x="63995" y="194813"/>
                </a:cubicBezTo>
                <a:cubicBezTo>
                  <a:pt x="63995" y="161307"/>
                  <a:pt x="91230" y="134112"/>
                  <a:pt x="124696" y="134112"/>
                </a:cubicBezTo>
                <a:cubicBezTo>
                  <a:pt x="154958" y="134112"/>
                  <a:pt x="180058" y="156330"/>
                  <a:pt x="184686" y="185214"/>
                </a:cubicBezTo>
                <a:lnTo>
                  <a:pt x="294251" y="185214"/>
                </a:lnTo>
                <a:lnTo>
                  <a:pt x="294251" y="108605"/>
                </a:lnTo>
                <a:lnTo>
                  <a:pt x="204712" y="108605"/>
                </a:lnTo>
                <a:lnTo>
                  <a:pt x="204712" y="63901"/>
                </a:lnTo>
                <a:close/>
                <a:moveTo>
                  <a:pt x="252624" y="44739"/>
                </a:moveTo>
                <a:lnTo>
                  <a:pt x="354944" y="44739"/>
                </a:lnTo>
                <a:lnTo>
                  <a:pt x="354944" y="63933"/>
                </a:lnTo>
                <a:lnTo>
                  <a:pt x="252624" y="63933"/>
                </a:lnTo>
                <a:close/>
                <a:moveTo>
                  <a:pt x="223848" y="19197"/>
                </a:moveTo>
                <a:lnTo>
                  <a:pt x="223848" y="89408"/>
                </a:lnTo>
                <a:lnTo>
                  <a:pt x="383791" y="89408"/>
                </a:lnTo>
                <a:lnTo>
                  <a:pt x="383791" y="19197"/>
                </a:lnTo>
                <a:close/>
                <a:moveTo>
                  <a:pt x="204712" y="0"/>
                </a:moveTo>
                <a:lnTo>
                  <a:pt x="402927" y="0"/>
                </a:lnTo>
                <a:lnTo>
                  <a:pt x="402927" y="44704"/>
                </a:lnTo>
                <a:lnTo>
                  <a:pt x="607639" y="44704"/>
                </a:lnTo>
                <a:lnTo>
                  <a:pt x="607639" y="396735"/>
                </a:lnTo>
                <a:lnTo>
                  <a:pt x="480450" y="523737"/>
                </a:lnTo>
                <a:lnTo>
                  <a:pt x="0" y="523737"/>
                </a:lnTo>
                <a:lnTo>
                  <a:pt x="0" y="44704"/>
                </a:lnTo>
                <a:lnTo>
                  <a:pt x="204712" y="447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7A4264E-8E6F-7DB1-DD41-433360A28488}"/>
              </a:ext>
            </a:extLst>
          </p:cNvPr>
          <p:cNvGrpSpPr/>
          <p:nvPr/>
        </p:nvGrpSpPr>
        <p:grpSpPr>
          <a:xfrm>
            <a:off x="0" y="75187"/>
            <a:ext cx="12192000" cy="811055"/>
            <a:chOff x="0" y="473042"/>
            <a:chExt cx="12192000" cy="81105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F4092A5-1060-D162-4F85-0438871D4E13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CBE1F3C3-20D2-251A-C94E-C509E02050DE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F5F49BD4-04AF-3A5E-0746-254A27C34760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淘宝-想搞设计PPT(倒卖必究)-26">
                <a:extLst>
                  <a:ext uri="{FF2B5EF4-FFF2-40B4-BE49-F238E27FC236}">
                    <a16:creationId xmlns:a16="http://schemas.microsoft.com/office/drawing/2014/main" id="{2F64761C-0E27-D47A-364C-FA04AD5FCD0A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27" name="淘宝-想搞设计PPT(倒卖必究)-27">
                <a:extLst>
                  <a:ext uri="{FF2B5EF4-FFF2-40B4-BE49-F238E27FC236}">
                    <a16:creationId xmlns:a16="http://schemas.microsoft.com/office/drawing/2014/main" id="{A06480B4-7486-9C0E-1CE7-B795E5495DB8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13196938-2E38-8BD3-3939-48210A4B9E6E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215F83A5-E46F-A7EB-95F1-B09999464076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636FE1CD-5E29-B351-1677-27B94CF18A95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B4A1F56B-3C8A-EBFF-2B59-C59AD2D5D603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D34C8B44-1863-C857-DAD1-72C1F45007E5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21CDFDD6-6F3C-C962-96C2-8205DF82C852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100" dirty="0">
                    <a:solidFill>
                      <a:srgbClr val="0A3C69"/>
                    </a:solidFill>
                  </a:rPr>
                  <a:t>论文总结</a:t>
                </a:r>
              </a:p>
            </p:txBody>
          </p:sp>
          <p:pic>
            <p:nvPicPr>
              <p:cNvPr id="65" name="Picture 64" descr="华中科技大学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9287CC17-18F3-D73F-7B2F-EBC9A681E5F5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95FCAA8B-996F-B784-9EB4-C2A258B5261E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6" name="Picture 65" descr="66745249d1a910965bb48ee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917" y="1428808"/>
            <a:ext cx="3380937" cy="4507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7" grpId="0"/>
      <p:bldP spid="18" grpId="0"/>
      <p:bldP spid="20" grpId="0"/>
      <p:bldP spid="21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-想搞设计PPT(倒卖必究)-22"/>
          <p:cNvSpPr/>
          <p:nvPr/>
        </p:nvSpPr>
        <p:spPr>
          <a:xfrm>
            <a:off x="749395" y="3009617"/>
            <a:ext cx="2620171" cy="613053"/>
          </a:xfrm>
          <a:prstGeom prst="roundRect">
            <a:avLst>
              <a:gd name="adj" fmla="val 8000"/>
            </a:avLst>
          </a:prstGeom>
          <a:solidFill>
            <a:srgbClr val="D3E2F0"/>
          </a:solid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D8A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.选题意义</a:t>
            </a:r>
            <a:r>
              <a:rPr kumimoji="0" lang="en-US" altLang="zh-CN" sz="300" b="1" i="0" u="none" strike="noStrike" kern="0" cap="none" spc="0" normalizeH="0" baseline="0" noProof="0" dirty="0">
                <a:ln>
                  <a:noFill/>
                </a:ln>
                <a:solidFill>
                  <a:srgbClr val="3D8A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D8A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D8A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3B4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淘宝-想搞设计PPT(倒卖必究)-23"/>
          <p:cNvSpPr/>
          <p:nvPr/>
        </p:nvSpPr>
        <p:spPr>
          <a:xfrm flipH="1">
            <a:off x="3515870" y="3010515"/>
            <a:ext cx="2482594" cy="6121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30000"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Theme  color makes PPT more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conven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ient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 to change.</a:t>
            </a: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4740500" y="1192656"/>
            <a:ext cx="2710999" cy="769441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CONTEN</a:t>
            </a:r>
            <a:r>
              <a:rPr kumimoji="0" lang="en-US" altLang="zh-CN" sz="1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TS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5216592" y="361659"/>
            <a:ext cx="1758816" cy="830997"/>
          </a:xfrm>
          <a:prstGeom prst="rect">
            <a:avLst/>
          </a:prstGeom>
          <a:noFill/>
          <a:ln w="12700" cap="rnd" cmpd="sng" algn="ctr">
            <a:noFill/>
            <a:prstDash val="solid"/>
            <a:round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3D8ACF"/>
                </a:solidFill>
                <a:effectLst/>
                <a:uLnTx/>
                <a:uFillTx/>
                <a:cs typeface="+mn-ea"/>
                <a:sym typeface="+mn-lt"/>
              </a:rPr>
              <a:t>目  录</a:t>
            </a: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749395" y="4671088"/>
            <a:ext cx="2620171" cy="613053"/>
          </a:xfrm>
          <a:prstGeom prst="roundRect">
            <a:avLst>
              <a:gd name="adj" fmla="val 8000"/>
            </a:avLst>
          </a:prstGeom>
          <a:solidFill>
            <a:srgbClr val="D3E2F0"/>
          </a:solid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dist">
              <a:defRPr/>
            </a:pPr>
            <a:r>
              <a:rPr lang="en-US" altLang="zh-CN" sz="3200" b="1" kern="0" dirty="0">
                <a:solidFill>
                  <a:srgbClr val="3D8A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.方法思路</a:t>
            </a:r>
            <a:r>
              <a:rPr lang="zh-CN" altLang="en-US" sz="3200" b="1" kern="0" dirty="0">
                <a:solidFill>
                  <a:srgbClr val="3D8A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endParaRPr lang="en-US" altLang="zh-CN" sz="3200" b="1" kern="0" dirty="0">
              <a:solidFill>
                <a:srgbClr val="3B4A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淘宝-想搞设计PPT(倒卖必究)-27"/>
          <p:cNvSpPr/>
          <p:nvPr/>
        </p:nvSpPr>
        <p:spPr>
          <a:xfrm flipH="1">
            <a:off x="3515870" y="4671986"/>
            <a:ext cx="2482594" cy="6121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30000"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Theme  color makes PPT more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conven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ient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 to change.</a:t>
            </a:r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6595459" y="3009617"/>
            <a:ext cx="2620171" cy="613053"/>
          </a:xfrm>
          <a:prstGeom prst="roundRect">
            <a:avLst>
              <a:gd name="adj" fmla="val 8000"/>
            </a:avLst>
          </a:prstGeom>
          <a:solidFill>
            <a:srgbClr val="D3E2F0"/>
          </a:solid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dist">
              <a:defRPr/>
            </a:pPr>
            <a:r>
              <a:rPr lang="en-US" altLang="zh-CN" sz="3200" b="1" kern="0" dirty="0">
                <a:solidFill>
                  <a:srgbClr val="3D8A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.研究现状</a:t>
            </a:r>
            <a:r>
              <a:rPr lang="zh-CN" altLang="en-US" sz="3200" b="1" kern="0" dirty="0">
                <a:solidFill>
                  <a:srgbClr val="3D8A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endParaRPr lang="en-US" altLang="zh-CN" sz="3200" b="1" kern="0" dirty="0">
              <a:solidFill>
                <a:srgbClr val="3B4A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淘宝-想搞设计PPT(倒卖必究)-30"/>
          <p:cNvSpPr/>
          <p:nvPr/>
        </p:nvSpPr>
        <p:spPr>
          <a:xfrm flipH="1">
            <a:off x="9361934" y="3010515"/>
            <a:ext cx="2482594" cy="6121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30000"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Theme  color makes PPT more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conven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ient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 to change.</a:t>
            </a:r>
          </a:p>
        </p:txBody>
      </p:sp>
      <p:sp>
        <p:nvSpPr>
          <p:cNvPr id="32" name="淘宝-想搞设计PPT(倒卖必究)-32"/>
          <p:cNvSpPr/>
          <p:nvPr/>
        </p:nvSpPr>
        <p:spPr>
          <a:xfrm>
            <a:off x="6595459" y="4671088"/>
            <a:ext cx="2620171" cy="613053"/>
          </a:xfrm>
          <a:prstGeom prst="roundRect">
            <a:avLst>
              <a:gd name="adj" fmla="val 8000"/>
            </a:avLst>
          </a:prstGeom>
          <a:solidFill>
            <a:srgbClr val="D3E2F0"/>
          </a:solid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dist">
              <a:defRPr/>
            </a:pPr>
            <a:r>
              <a:rPr lang="en-US" altLang="zh-CN" sz="3200" b="1" kern="0" dirty="0">
                <a:solidFill>
                  <a:srgbClr val="3D8A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.重点难点</a:t>
            </a:r>
            <a:r>
              <a:rPr lang="zh-CN" altLang="en-US" sz="3200" b="1" kern="0" dirty="0">
                <a:solidFill>
                  <a:srgbClr val="3D8A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endParaRPr lang="en-US" altLang="zh-CN" sz="3200" b="1" kern="0" dirty="0">
              <a:solidFill>
                <a:srgbClr val="3B4A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淘宝-想搞设计PPT(倒卖必究)-33"/>
          <p:cNvSpPr/>
          <p:nvPr/>
        </p:nvSpPr>
        <p:spPr>
          <a:xfrm flipH="1">
            <a:off x="9361934" y="4671986"/>
            <a:ext cx="2482594" cy="6121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30000"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Theme  color makes PPT more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conven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ient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ea"/>
                <a:sym typeface="+mn-lt"/>
              </a:rPr>
              <a:t> to change.</a:t>
            </a:r>
          </a:p>
        </p:txBody>
      </p:sp>
      <p:sp>
        <p:nvSpPr>
          <p:cNvPr id="36" name="淘宝-想搞设计PPT(倒卖必究)-36"/>
          <p:cNvSpPr/>
          <p:nvPr/>
        </p:nvSpPr>
        <p:spPr>
          <a:xfrm flipH="1">
            <a:off x="-1" y="6496341"/>
            <a:ext cx="12192001" cy="361660"/>
          </a:xfrm>
          <a:prstGeom prst="rect">
            <a:avLst/>
          </a:prstGeom>
          <a:gradFill>
            <a:gsLst>
              <a:gs pos="20000">
                <a:srgbClr val="1665A5"/>
              </a:gs>
              <a:gs pos="100000">
                <a:srgbClr val="1E89DF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5970218" y="2249659"/>
            <a:ext cx="5329951" cy="2923104"/>
          </a:xfrm>
          <a:prstGeom prst="rect">
            <a:avLst/>
          </a:prstGeom>
          <a:solidFill>
            <a:srgbClr val="E6E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iśļîḍe"/>
          <p:cNvGrpSpPr/>
          <p:nvPr/>
        </p:nvGrpSpPr>
        <p:grpSpPr>
          <a:xfrm>
            <a:off x="891831" y="1787219"/>
            <a:ext cx="2713719" cy="3911493"/>
            <a:chOff x="1307468" y="1580603"/>
            <a:chExt cx="2713719" cy="3911493"/>
          </a:xfrm>
        </p:grpSpPr>
        <p:grpSp>
          <p:nvGrpSpPr>
            <p:cNvPr id="10" name="íṩľïḑé"/>
            <p:cNvGrpSpPr/>
            <p:nvPr/>
          </p:nvGrpSpPr>
          <p:grpSpPr>
            <a:xfrm>
              <a:off x="1406876" y="1580603"/>
              <a:ext cx="2614311" cy="3911493"/>
              <a:chOff x="1188986" y="1374952"/>
              <a:chExt cx="3765709" cy="3911493"/>
            </a:xfrm>
          </p:grpSpPr>
          <p:grpSp>
            <p:nvGrpSpPr>
              <p:cNvPr id="14" name="ïṧliďê"/>
              <p:cNvGrpSpPr/>
              <p:nvPr/>
            </p:nvGrpSpPr>
            <p:grpSpPr>
              <a:xfrm>
                <a:off x="1193499" y="1374952"/>
                <a:ext cx="3761196" cy="1129510"/>
                <a:chOff x="1317256" y="1708190"/>
                <a:chExt cx="3761196" cy="1129510"/>
              </a:xfrm>
            </p:grpSpPr>
            <p:sp>
              <p:nvSpPr>
                <p:cNvPr id="21" name="淘宝-想搞设计PPT(倒卖必究)-21"/>
                <p:cNvSpPr txBox="1"/>
                <p:nvPr/>
              </p:nvSpPr>
              <p:spPr>
                <a:xfrm>
                  <a:off x="1317257" y="2032188"/>
                  <a:ext cx="3761195" cy="8055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rmAutofit/>
                </a:bodyPr>
                <a:lstStyle/>
                <a:p>
                  <a:pPr lvl="0">
                    <a:lnSpc>
                      <a:spcPct val="160000"/>
                    </a:lnSpc>
                  </a:pPr>
                  <a:r>
                    <a:rPr lang="zh-CN" altLang="en-US" sz="14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cs typeface="+mn-ea"/>
                      <a:sym typeface="+mn-lt"/>
                    </a:rPr>
                    <a:t>点击输入标题点击输入相关标题。点击输入标题。点击输入标题。</a:t>
                  </a:r>
                  <a:endPara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淘宝-想搞设计PPT(倒卖必究)-22"/>
                <p:cNvSpPr/>
                <p:nvPr/>
              </p:nvSpPr>
              <p:spPr>
                <a:xfrm>
                  <a:off x="1317256" y="1708190"/>
                  <a:ext cx="3761195" cy="323998"/>
                </a:xfrm>
                <a:prstGeom prst="rect">
                  <a:avLst/>
                </a:prstGeom>
              </p:spPr>
              <p:txBody>
                <a:bodyPr wrap="square" lIns="0" tIns="0" rIns="0" bIns="0">
                  <a:normAutofit/>
                </a:bodyPr>
                <a:lstStyle/>
                <a:p>
                  <a:pPr lvl="0"/>
                  <a:r>
                    <a:rPr lang="zh-CN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输入小标题</a:t>
                  </a:r>
                </a:p>
              </p:txBody>
            </p:sp>
          </p:grpSp>
          <p:grpSp>
            <p:nvGrpSpPr>
              <p:cNvPr id="15" name="islíḍe"/>
              <p:cNvGrpSpPr/>
              <p:nvPr/>
            </p:nvGrpSpPr>
            <p:grpSpPr>
              <a:xfrm>
                <a:off x="1193500" y="2815545"/>
                <a:ext cx="3761195" cy="1126115"/>
                <a:chOff x="1317257" y="1824875"/>
                <a:chExt cx="3761195" cy="1126115"/>
              </a:xfrm>
            </p:grpSpPr>
            <p:sp>
              <p:nvSpPr>
                <p:cNvPr id="19" name="淘宝-想搞设计PPT(倒卖必究)-19"/>
                <p:cNvSpPr txBox="1"/>
                <p:nvPr/>
              </p:nvSpPr>
              <p:spPr>
                <a:xfrm>
                  <a:off x="1317257" y="2132651"/>
                  <a:ext cx="3761195" cy="8183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rmAutofit/>
                </a:bodyPr>
                <a:lstStyle/>
                <a:p>
                  <a:pPr>
                    <a:lnSpc>
                      <a:spcPct val="160000"/>
                    </a:lnSpc>
                  </a:pPr>
                  <a:r>
                    <a:rPr lang="zh-CN" altLang="en-US" sz="14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cs typeface="+mn-ea"/>
                      <a:sym typeface="+mn-lt"/>
                    </a:rPr>
                    <a:t>点击输入标题点击输入相关标题。点击输入标题。点击输入标题。</a:t>
                  </a:r>
                  <a:endPara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淘宝-想搞设计PPT(倒卖必究)-20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normAutofit/>
                </a:bodyPr>
                <a:lstStyle/>
                <a:p>
                  <a:pPr lvl="0"/>
                  <a:r>
                    <a:rPr lang="zh-CN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输入小标题</a:t>
                  </a:r>
                </a:p>
              </p:txBody>
            </p:sp>
          </p:grpSp>
          <p:grpSp>
            <p:nvGrpSpPr>
              <p:cNvPr id="16" name="í$ḻîḍé"/>
              <p:cNvGrpSpPr/>
              <p:nvPr/>
            </p:nvGrpSpPr>
            <p:grpSpPr>
              <a:xfrm>
                <a:off x="1188986" y="4200055"/>
                <a:ext cx="3765707" cy="1086390"/>
                <a:chOff x="1312743" y="1885477"/>
                <a:chExt cx="3765707" cy="1086390"/>
              </a:xfrm>
            </p:grpSpPr>
            <p:sp>
              <p:nvSpPr>
                <p:cNvPr id="17" name="淘宝-想搞设计PPT(倒卖必究)-17"/>
                <p:cNvSpPr txBox="1"/>
                <p:nvPr/>
              </p:nvSpPr>
              <p:spPr>
                <a:xfrm>
                  <a:off x="1312743" y="2220769"/>
                  <a:ext cx="3761195" cy="7510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rmAutofit/>
                </a:bodyPr>
                <a:lstStyle/>
                <a:p>
                  <a:pPr lvl="0">
                    <a:lnSpc>
                      <a:spcPct val="160000"/>
                    </a:lnSpc>
                  </a:pPr>
                  <a:r>
                    <a:rPr lang="zh-CN" altLang="en-US" sz="14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cs typeface="+mn-ea"/>
                      <a:sym typeface="+mn-lt"/>
                    </a:rPr>
                    <a:t>点击输入标题点击输入相关标题。点击输入标题。点击输入标题。</a:t>
                  </a:r>
                  <a:endParaRPr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淘宝-想搞设计PPT(倒卖必究)-18"/>
                <p:cNvSpPr/>
                <p:nvPr/>
              </p:nvSpPr>
              <p:spPr>
                <a:xfrm>
                  <a:off x="1317255" y="1885477"/>
                  <a:ext cx="3761195" cy="307773"/>
                </a:xfrm>
                <a:prstGeom prst="rect">
                  <a:avLst/>
                </a:prstGeom>
              </p:spPr>
              <p:txBody>
                <a:bodyPr wrap="square" lIns="0" tIns="0" rIns="0" bIns="0">
                  <a:normAutofit/>
                </a:bodyPr>
                <a:lstStyle/>
                <a:p>
                  <a:pPr lvl="0"/>
                  <a:r>
                    <a:rPr lang="zh-CN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输入小标题</a:t>
                  </a:r>
                </a:p>
              </p:txBody>
            </p:sp>
          </p:grpSp>
        </p:grpSp>
        <p:grpSp>
          <p:nvGrpSpPr>
            <p:cNvPr id="11" name="îśḻîdè"/>
            <p:cNvGrpSpPr/>
            <p:nvPr/>
          </p:nvGrpSpPr>
          <p:grpSpPr>
            <a:xfrm>
              <a:off x="1307468" y="2863962"/>
              <a:ext cx="2478933" cy="1413902"/>
              <a:chOff x="1307468" y="3078790"/>
              <a:chExt cx="2478933" cy="1413902"/>
            </a:xfrm>
          </p:grpSpPr>
          <p:cxnSp>
            <p:nvCxnSpPr>
              <p:cNvPr id="12" name="淘宝-想搞设计PPT(倒卖必究)-12"/>
              <p:cNvCxnSpPr/>
              <p:nvPr/>
            </p:nvCxnSpPr>
            <p:spPr>
              <a:xfrm>
                <a:off x="1307468" y="3078790"/>
                <a:ext cx="2448272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3B4AD5"/>
                    </a:gs>
                    <a:gs pos="100000">
                      <a:srgbClr val="3B4AD5">
                        <a:alpha val="5000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淘宝-想搞设计PPT(倒卖必究)-13"/>
              <p:cNvCxnSpPr/>
              <p:nvPr/>
            </p:nvCxnSpPr>
            <p:spPr>
              <a:xfrm>
                <a:off x="1338129" y="4492692"/>
                <a:ext cx="2448272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3B4AD5"/>
                    </a:gs>
                    <a:gs pos="100000">
                      <a:srgbClr val="3B4AD5">
                        <a:alpha val="5000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>
            <a:off x="3990676" y="2241795"/>
            <a:ext cx="3095736" cy="2945069"/>
            <a:chOff x="4406313" y="2370338"/>
            <a:chExt cx="3095736" cy="2945069"/>
          </a:xfrm>
        </p:grpSpPr>
        <p:sp>
          <p:nvSpPr>
            <p:cNvPr id="24" name="淘宝-想搞设计PPT(倒卖必究)-24"/>
            <p:cNvSpPr/>
            <p:nvPr/>
          </p:nvSpPr>
          <p:spPr>
            <a:xfrm>
              <a:off x="4710067" y="2450143"/>
              <a:ext cx="2786164" cy="2785458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>
            <a:xfrm>
              <a:off x="4715885" y="2450143"/>
              <a:ext cx="2786164" cy="2785458"/>
            </a:xfrm>
            <a:prstGeom prst="donut">
              <a:avLst>
                <a:gd name="adj" fmla="val 916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3B4AD5">
                      <a:alpha val="10000"/>
                    </a:srgbClr>
                  </a:gs>
                  <a:gs pos="100000">
                    <a:srgbClr val="3B4AD5">
                      <a:alpha val="1000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 rot="1800000">
              <a:off x="5091645" y="4677622"/>
              <a:ext cx="637785" cy="637785"/>
            </a:xfrm>
            <a:prstGeom prst="ellipse">
              <a:avLst/>
            </a:pr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>
              <a:off x="4406313" y="3557367"/>
              <a:ext cx="637785" cy="637785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 rot="1800000">
              <a:off x="5091645" y="2370338"/>
              <a:ext cx="637785" cy="637785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淘宝-想搞设计PPT(倒卖必究)-29"/>
            <p:cNvSpPr txBox="1"/>
            <p:nvPr/>
          </p:nvSpPr>
          <p:spPr>
            <a:xfrm>
              <a:off x="5332061" y="4160789"/>
              <a:ext cx="1535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30" name="淘宝-想搞设计PPT(倒卖必究)-30"/>
          <p:cNvSpPr txBox="1"/>
          <p:nvPr/>
        </p:nvSpPr>
        <p:spPr>
          <a:xfrm>
            <a:off x="7583428" y="3125093"/>
            <a:ext cx="3272544" cy="172315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60000"/>
              </a:lnSpc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>
            <a:off x="7583427" y="2672305"/>
            <a:ext cx="2611177" cy="323998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2" name="淘宝-想搞设计PPT(倒卖必究)-32"/>
          <p:cNvSpPr>
            <a:spLocks noChangeAspect="1"/>
          </p:cNvSpPr>
          <p:nvPr/>
        </p:nvSpPr>
        <p:spPr>
          <a:xfrm>
            <a:off x="5284746" y="3097776"/>
            <a:ext cx="792690" cy="763922"/>
          </a:xfrm>
          <a:custGeom>
            <a:avLst/>
            <a:gdLst>
              <a:gd name="connsiteX0" fmla="*/ 62032 w 596327"/>
              <a:gd name="connsiteY0" fmla="*/ 471572 h 574685"/>
              <a:gd name="connsiteX1" fmla="*/ 47689 w 596327"/>
              <a:gd name="connsiteY1" fmla="*/ 485893 h 574685"/>
              <a:gd name="connsiteX2" fmla="*/ 47689 w 596327"/>
              <a:gd name="connsiteY2" fmla="*/ 512746 h 574685"/>
              <a:gd name="connsiteX3" fmla="*/ 62032 w 596327"/>
              <a:gd name="connsiteY3" fmla="*/ 527067 h 574685"/>
              <a:gd name="connsiteX4" fmla="*/ 422752 w 596327"/>
              <a:gd name="connsiteY4" fmla="*/ 527067 h 574685"/>
              <a:gd name="connsiteX5" fmla="*/ 421676 w 596327"/>
              <a:gd name="connsiteY5" fmla="*/ 471572 h 574685"/>
              <a:gd name="connsiteX6" fmla="*/ 146647 w 596327"/>
              <a:gd name="connsiteY6" fmla="*/ 334057 h 574685"/>
              <a:gd name="connsiteX7" fmla="*/ 176754 w 596327"/>
              <a:gd name="connsiteY7" fmla="*/ 334057 h 574685"/>
              <a:gd name="connsiteX8" fmla="*/ 191091 w 596327"/>
              <a:gd name="connsiteY8" fmla="*/ 349090 h 574685"/>
              <a:gd name="connsiteX9" fmla="*/ 191091 w 596327"/>
              <a:gd name="connsiteY9" fmla="*/ 379156 h 574685"/>
              <a:gd name="connsiteX10" fmla="*/ 176754 w 596327"/>
              <a:gd name="connsiteY10" fmla="*/ 393473 h 574685"/>
              <a:gd name="connsiteX11" fmla="*/ 146647 w 596327"/>
              <a:gd name="connsiteY11" fmla="*/ 393473 h 574685"/>
              <a:gd name="connsiteX12" fmla="*/ 132310 w 596327"/>
              <a:gd name="connsiteY12" fmla="*/ 379156 h 574685"/>
              <a:gd name="connsiteX13" fmla="*/ 132310 w 596327"/>
              <a:gd name="connsiteY13" fmla="*/ 348374 h 574685"/>
              <a:gd name="connsiteX14" fmla="*/ 146647 w 596327"/>
              <a:gd name="connsiteY14" fmla="*/ 334057 h 574685"/>
              <a:gd name="connsiteX15" fmla="*/ 371842 w 596327"/>
              <a:gd name="connsiteY15" fmla="*/ 269241 h 574685"/>
              <a:gd name="connsiteX16" fmla="*/ 364671 w 596327"/>
              <a:gd name="connsiteY16" fmla="*/ 276401 h 574685"/>
              <a:gd name="connsiteX17" fmla="*/ 364671 w 596327"/>
              <a:gd name="connsiteY17" fmla="*/ 284994 h 574685"/>
              <a:gd name="connsiteX18" fmla="*/ 371842 w 596327"/>
              <a:gd name="connsiteY18" fmla="*/ 292155 h 574685"/>
              <a:gd name="connsiteX19" fmla="*/ 434953 w 596327"/>
              <a:gd name="connsiteY19" fmla="*/ 292155 h 574685"/>
              <a:gd name="connsiteX20" fmla="*/ 483003 w 596327"/>
              <a:gd name="connsiteY20" fmla="*/ 292155 h 574685"/>
              <a:gd name="connsiteX21" fmla="*/ 536431 w 596327"/>
              <a:gd name="connsiteY21" fmla="*/ 292155 h 574685"/>
              <a:gd name="connsiteX22" fmla="*/ 536072 w 596327"/>
              <a:gd name="connsiteY22" fmla="*/ 269241 h 574685"/>
              <a:gd name="connsiteX23" fmla="*/ 483003 w 596327"/>
              <a:gd name="connsiteY23" fmla="*/ 269241 h 574685"/>
              <a:gd name="connsiteX24" fmla="*/ 434953 w 596327"/>
              <a:gd name="connsiteY24" fmla="*/ 269241 h 574685"/>
              <a:gd name="connsiteX25" fmla="*/ 146647 w 596327"/>
              <a:gd name="connsiteY25" fmla="*/ 230961 h 574685"/>
              <a:gd name="connsiteX26" fmla="*/ 176754 w 596327"/>
              <a:gd name="connsiteY26" fmla="*/ 230961 h 574685"/>
              <a:gd name="connsiteX27" fmla="*/ 191091 w 596327"/>
              <a:gd name="connsiteY27" fmla="*/ 245281 h 574685"/>
              <a:gd name="connsiteX28" fmla="*/ 191091 w 596327"/>
              <a:gd name="connsiteY28" fmla="*/ 275352 h 574685"/>
              <a:gd name="connsiteX29" fmla="*/ 176754 w 596327"/>
              <a:gd name="connsiteY29" fmla="*/ 289671 h 574685"/>
              <a:gd name="connsiteX30" fmla="*/ 146647 w 596327"/>
              <a:gd name="connsiteY30" fmla="*/ 289671 h 574685"/>
              <a:gd name="connsiteX31" fmla="*/ 132310 w 596327"/>
              <a:gd name="connsiteY31" fmla="*/ 275352 h 574685"/>
              <a:gd name="connsiteX32" fmla="*/ 132310 w 596327"/>
              <a:gd name="connsiteY32" fmla="*/ 245281 h 574685"/>
              <a:gd name="connsiteX33" fmla="*/ 146647 w 596327"/>
              <a:gd name="connsiteY33" fmla="*/ 230961 h 574685"/>
              <a:gd name="connsiteX34" fmla="*/ 420248 w 596327"/>
              <a:gd name="connsiteY34" fmla="*/ 175073 h 574685"/>
              <a:gd name="connsiteX35" fmla="*/ 434920 w 596327"/>
              <a:gd name="connsiteY35" fmla="*/ 175073 h 574685"/>
              <a:gd name="connsiteX36" fmla="*/ 435636 w 596327"/>
              <a:gd name="connsiteY36" fmla="*/ 175073 h 574685"/>
              <a:gd name="connsiteX37" fmla="*/ 443151 w 596327"/>
              <a:gd name="connsiteY37" fmla="*/ 182232 h 574685"/>
              <a:gd name="connsiteX38" fmla="*/ 443151 w 596327"/>
              <a:gd name="connsiteY38" fmla="*/ 197623 h 574685"/>
              <a:gd name="connsiteX39" fmla="*/ 435994 w 596327"/>
              <a:gd name="connsiteY39" fmla="*/ 204781 h 574685"/>
              <a:gd name="connsiteX40" fmla="*/ 434920 w 596327"/>
              <a:gd name="connsiteY40" fmla="*/ 204781 h 574685"/>
              <a:gd name="connsiteX41" fmla="*/ 420248 w 596327"/>
              <a:gd name="connsiteY41" fmla="*/ 204781 h 574685"/>
              <a:gd name="connsiteX42" fmla="*/ 413090 w 596327"/>
              <a:gd name="connsiteY42" fmla="*/ 197623 h 574685"/>
              <a:gd name="connsiteX43" fmla="*/ 413090 w 596327"/>
              <a:gd name="connsiteY43" fmla="*/ 182232 h 574685"/>
              <a:gd name="connsiteX44" fmla="*/ 420248 w 596327"/>
              <a:gd name="connsiteY44" fmla="*/ 175073 h 574685"/>
              <a:gd name="connsiteX45" fmla="*/ 146647 w 596327"/>
              <a:gd name="connsiteY45" fmla="*/ 127441 h 574685"/>
              <a:gd name="connsiteX46" fmla="*/ 176754 w 596327"/>
              <a:gd name="connsiteY46" fmla="*/ 127441 h 574685"/>
              <a:gd name="connsiteX47" fmla="*/ 191091 w 596327"/>
              <a:gd name="connsiteY47" fmla="*/ 141778 h 574685"/>
              <a:gd name="connsiteX48" fmla="*/ 191091 w 596327"/>
              <a:gd name="connsiteY48" fmla="*/ 171885 h 574685"/>
              <a:gd name="connsiteX49" fmla="*/ 176754 w 596327"/>
              <a:gd name="connsiteY49" fmla="*/ 186222 h 574685"/>
              <a:gd name="connsiteX50" fmla="*/ 146647 w 596327"/>
              <a:gd name="connsiteY50" fmla="*/ 186222 h 574685"/>
              <a:gd name="connsiteX51" fmla="*/ 132310 w 596327"/>
              <a:gd name="connsiteY51" fmla="*/ 171885 h 574685"/>
              <a:gd name="connsiteX52" fmla="*/ 132310 w 596327"/>
              <a:gd name="connsiteY52" fmla="*/ 141778 h 574685"/>
              <a:gd name="connsiteX53" fmla="*/ 146647 w 596327"/>
              <a:gd name="connsiteY53" fmla="*/ 127441 h 574685"/>
              <a:gd name="connsiteX54" fmla="*/ 420248 w 596327"/>
              <a:gd name="connsiteY54" fmla="*/ 117421 h 574685"/>
              <a:gd name="connsiteX55" fmla="*/ 431699 w 596327"/>
              <a:gd name="connsiteY55" fmla="*/ 117421 h 574685"/>
              <a:gd name="connsiteX56" fmla="*/ 434920 w 596327"/>
              <a:gd name="connsiteY56" fmla="*/ 117421 h 574685"/>
              <a:gd name="connsiteX57" fmla="*/ 435636 w 596327"/>
              <a:gd name="connsiteY57" fmla="*/ 117421 h 574685"/>
              <a:gd name="connsiteX58" fmla="*/ 443151 w 596327"/>
              <a:gd name="connsiteY58" fmla="*/ 124954 h 574685"/>
              <a:gd name="connsiteX59" fmla="*/ 443151 w 596327"/>
              <a:gd name="connsiteY59" fmla="*/ 140378 h 574685"/>
              <a:gd name="connsiteX60" fmla="*/ 435994 w 596327"/>
              <a:gd name="connsiteY60" fmla="*/ 147552 h 574685"/>
              <a:gd name="connsiteX61" fmla="*/ 434920 w 596327"/>
              <a:gd name="connsiteY61" fmla="*/ 147552 h 574685"/>
              <a:gd name="connsiteX62" fmla="*/ 431699 w 596327"/>
              <a:gd name="connsiteY62" fmla="*/ 147552 h 574685"/>
              <a:gd name="connsiteX63" fmla="*/ 420248 w 596327"/>
              <a:gd name="connsiteY63" fmla="*/ 147552 h 574685"/>
              <a:gd name="connsiteX64" fmla="*/ 413090 w 596327"/>
              <a:gd name="connsiteY64" fmla="*/ 140378 h 574685"/>
              <a:gd name="connsiteX65" fmla="*/ 413090 w 596327"/>
              <a:gd name="connsiteY65" fmla="*/ 124595 h 574685"/>
              <a:gd name="connsiteX66" fmla="*/ 420248 w 596327"/>
              <a:gd name="connsiteY66" fmla="*/ 117421 h 574685"/>
              <a:gd name="connsiteX67" fmla="*/ 420249 w 596327"/>
              <a:gd name="connsiteY67" fmla="*/ 60192 h 574685"/>
              <a:gd name="connsiteX68" fmla="*/ 435640 w 596327"/>
              <a:gd name="connsiteY68" fmla="*/ 60192 h 574685"/>
              <a:gd name="connsiteX69" fmla="*/ 442798 w 596327"/>
              <a:gd name="connsiteY69" fmla="*/ 67349 h 574685"/>
              <a:gd name="connsiteX70" fmla="*/ 442798 w 596327"/>
              <a:gd name="connsiteY70" fmla="*/ 71644 h 574685"/>
              <a:gd name="connsiteX71" fmla="*/ 442798 w 596327"/>
              <a:gd name="connsiteY71" fmla="*/ 83096 h 574685"/>
              <a:gd name="connsiteX72" fmla="*/ 435640 w 596327"/>
              <a:gd name="connsiteY72" fmla="*/ 90253 h 574685"/>
              <a:gd name="connsiteX73" fmla="*/ 420249 w 596327"/>
              <a:gd name="connsiteY73" fmla="*/ 90253 h 574685"/>
              <a:gd name="connsiteX74" fmla="*/ 413090 w 596327"/>
              <a:gd name="connsiteY74" fmla="*/ 83096 h 574685"/>
              <a:gd name="connsiteX75" fmla="*/ 413090 w 596327"/>
              <a:gd name="connsiteY75" fmla="*/ 71644 h 574685"/>
              <a:gd name="connsiteX76" fmla="*/ 413090 w 596327"/>
              <a:gd name="connsiteY76" fmla="*/ 67349 h 574685"/>
              <a:gd name="connsiteX77" fmla="*/ 420249 w 596327"/>
              <a:gd name="connsiteY77" fmla="*/ 60192 h 574685"/>
              <a:gd name="connsiteX78" fmla="*/ 391206 w 596327"/>
              <a:gd name="connsiteY78" fmla="*/ 47618 h 574685"/>
              <a:gd name="connsiteX79" fmla="*/ 384034 w 596327"/>
              <a:gd name="connsiteY79" fmla="*/ 54779 h 574685"/>
              <a:gd name="connsiteX80" fmla="*/ 384034 w 596327"/>
              <a:gd name="connsiteY80" fmla="*/ 93088 h 574685"/>
              <a:gd name="connsiteX81" fmla="*/ 384034 w 596327"/>
              <a:gd name="connsiteY81" fmla="*/ 214462 h 574685"/>
              <a:gd name="connsiteX82" fmla="*/ 391206 w 596327"/>
              <a:gd name="connsiteY82" fmla="*/ 221622 h 574685"/>
              <a:gd name="connsiteX83" fmla="*/ 434953 w 596327"/>
              <a:gd name="connsiteY83" fmla="*/ 221622 h 574685"/>
              <a:gd name="connsiteX84" fmla="*/ 483003 w 596327"/>
              <a:gd name="connsiteY84" fmla="*/ 221622 h 574685"/>
              <a:gd name="connsiteX85" fmla="*/ 541093 w 596327"/>
              <a:gd name="connsiteY85" fmla="*/ 221622 h 574685"/>
              <a:gd name="connsiteX86" fmla="*/ 548264 w 596327"/>
              <a:gd name="connsiteY86" fmla="*/ 214462 h 574685"/>
              <a:gd name="connsiteX87" fmla="*/ 548264 w 596327"/>
              <a:gd name="connsiteY87" fmla="*/ 54779 h 574685"/>
              <a:gd name="connsiteX88" fmla="*/ 541093 w 596327"/>
              <a:gd name="connsiteY88" fmla="*/ 47618 h 574685"/>
              <a:gd name="connsiteX89" fmla="*/ 465074 w 596327"/>
              <a:gd name="connsiteY89" fmla="*/ 47618 h 574685"/>
              <a:gd name="connsiteX90" fmla="*/ 28685 w 596327"/>
              <a:gd name="connsiteY90" fmla="*/ 45515 h 574685"/>
              <a:gd name="connsiteX91" fmla="*/ 269643 w 596327"/>
              <a:gd name="connsiteY91" fmla="*/ 45515 h 574685"/>
              <a:gd name="connsiteX92" fmla="*/ 269643 w 596327"/>
              <a:gd name="connsiteY92" fmla="*/ 93133 h 574685"/>
              <a:gd name="connsiteX93" fmla="*/ 110080 w 596327"/>
              <a:gd name="connsiteY93" fmla="*/ 93133 h 574685"/>
              <a:gd name="connsiteX94" fmla="*/ 95737 w 596327"/>
              <a:gd name="connsiteY94" fmla="*/ 107454 h 574685"/>
              <a:gd name="connsiteX95" fmla="*/ 95737 w 596327"/>
              <a:gd name="connsiteY95" fmla="*/ 409991 h 574685"/>
              <a:gd name="connsiteX96" fmla="*/ 110080 w 596327"/>
              <a:gd name="connsiteY96" fmla="*/ 424312 h 574685"/>
              <a:gd name="connsiteX97" fmla="*/ 420601 w 596327"/>
              <a:gd name="connsiteY97" fmla="*/ 424312 h 574685"/>
              <a:gd name="connsiteX98" fmla="*/ 434943 w 596327"/>
              <a:gd name="connsiteY98" fmla="*/ 409991 h 574685"/>
              <a:gd name="connsiteX99" fmla="*/ 434943 w 596327"/>
              <a:gd name="connsiteY99" fmla="*/ 388151 h 574685"/>
              <a:gd name="connsiteX100" fmla="*/ 483350 w 596327"/>
              <a:gd name="connsiteY100" fmla="*/ 388151 h 574685"/>
              <a:gd name="connsiteX101" fmla="*/ 483350 w 596327"/>
              <a:gd name="connsiteY101" fmla="*/ 420016 h 574685"/>
              <a:gd name="connsiteX102" fmla="*/ 483350 w 596327"/>
              <a:gd name="connsiteY102" fmla="*/ 442930 h 574685"/>
              <a:gd name="connsiteX103" fmla="*/ 482991 w 596327"/>
              <a:gd name="connsiteY103" fmla="*/ 452596 h 574685"/>
              <a:gd name="connsiteX104" fmla="*/ 474386 w 596327"/>
              <a:gd name="connsiteY104" fmla="*/ 469424 h 574685"/>
              <a:gd name="connsiteX105" fmla="*/ 467214 w 596327"/>
              <a:gd name="connsiteY105" fmla="*/ 491622 h 574685"/>
              <a:gd name="connsiteX106" fmla="*/ 478689 w 596327"/>
              <a:gd name="connsiteY106" fmla="*/ 537092 h 574685"/>
              <a:gd name="connsiteX107" fmla="*/ 476537 w 596327"/>
              <a:gd name="connsiteY107" fmla="*/ 567166 h 574685"/>
              <a:gd name="connsiteX108" fmla="*/ 457892 w 596327"/>
              <a:gd name="connsiteY108" fmla="*/ 574685 h 574685"/>
              <a:gd name="connsiteX109" fmla="*/ 28685 w 596327"/>
              <a:gd name="connsiteY109" fmla="*/ 574685 h 574685"/>
              <a:gd name="connsiteX110" fmla="*/ 0 w 596327"/>
              <a:gd name="connsiteY110" fmla="*/ 546043 h 574685"/>
              <a:gd name="connsiteX111" fmla="*/ 0 w 596327"/>
              <a:gd name="connsiteY111" fmla="*/ 447226 h 574685"/>
              <a:gd name="connsiteX112" fmla="*/ 0 w 596327"/>
              <a:gd name="connsiteY112" fmla="*/ 74157 h 574685"/>
              <a:gd name="connsiteX113" fmla="*/ 28685 w 596327"/>
              <a:gd name="connsiteY113" fmla="*/ 45515 h 574685"/>
              <a:gd name="connsiteX114" fmla="*/ 331323 w 596327"/>
              <a:gd name="connsiteY114" fmla="*/ 0 h 574685"/>
              <a:gd name="connsiteX115" fmla="*/ 581971 w 596327"/>
              <a:gd name="connsiteY115" fmla="*/ 0 h 574685"/>
              <a:gd name="connsiteX116" fmla="*/ 596314 w 596327"/>
              <a:gd name="connsiteY116" fmla="*/ 14321 h 574685"/>
              <a:gd name="connsiteX117" fmla="*/ 596314 w 596327"/>
              <a:gd name="connsiteY117" fmla="*/ 245969 h 574685"/>
              <a:gd name="connsiteX118" fmla="*/ 591294 w 596327"/>
              <a:gd name="connsiteY118" fmla="*/ 259216 h 574685"/>
              <a:gd name="connsiteX119" fmla="*/ 588066 w 596327"/>
              <a:gd name="connsiteY119" fmla="*/ 263870 h 574685"/>
              <a:gd name="connsiteX120" fmla="*/ 582688 w 596327"/>
              <a:gd name="connsiteY120" fmla="*/ 281056 h 574685"/>
              <a:gd name="connsiteX121" fmla="*/ 590576 w 596327"/>
              <a:gd name="connsiteY121" fmla="*/ 300389 h 574685"/>
              <a:gd name="connsiteX122" fmla="*/ 591294 w 596327"/>
              <a:gd name="connsiteY122" fmla="*/ 330464 h 574685"/>
              <a:gd name="connsiteX123" fmla="*/ 571213 w 596327"/>
              <a:gd name="connsiteY123" fmla="*/ 339773 h 574685"/>
              <a:gd name="connsiteX124" fmla="*/ 483003 w 596327"/>
              <a:gd name="connsiteY124" fmla="*/ 339773 h 574685"/>
              <a:gd name="connsiteX125" fmla="*/ 434953 w 596327"/>
              <a:gd name="connsiteY125" fmla="*/ 339773 h 574685"/>
              <a:gd name="connsiteX126" fmla="*/ 331323 w 596327"/>
              <a:gd name="connsiteY126" fmla="*/ 339773 h 574685"/>
              <a:gd name="connsiteX127" fmla="*/ 316980 w 596327"/>
              <a:gd name="connsiteY127" fmla="*/ 325452 h 574685"/>
              <a:gd name="connsiteX128" fmla="*/ 316980 w 596327"/>
              <a:gd name="connsiteY128" fmla="*/ 245252 h 574685"/>
              <a:gd name="connsiteX129" fmla="*/ 316980 w 596327"/>
              <a:gd name="connsiteY129" fmla="*/ 93088 h 574685"/>
              <a:gd name="connsiteX130" fmla="*/ 316980 w 596327"/>
              <a:gd name="connsiteY130" fmla="*/ 45470 h 574685"/>
              <a:gd name="connsiteX131" fmla="*/ 316980 w 596327"/>
              <a:gd name="connsiteY131" fmla="*/ 14321 h 574685"/>
              <a:gd name="connsiteX132" fmla="*/ 331323 w 596327"/>
              <a:gd name="connsiteY132" fmla="*/ 0 h 57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96327" h="574685">
                <a:moveTo>
                  <a:pt x="62032" y="471572"/>
                </a:moveTo>
                <a:cubicBezTo>
                  <a:pt x="54144" y="471572"/>
                  <a:pt x="47689" y="478017"/>
                  <a:pt x="47689" y="485893"/>
                </a:cubicBezTo>
                <a:lnTo>
                  <a:pt x="47689" y="512746"/>
                </a:lnTo>
                <a:cubicBezTo>
                  <a:pt x="47689" y="520980"/>
                  <a:pt x="54144" y="527067"/>
                  <a:pt x="62032" y="527067"/>
                </a:cubicBezTo>
                <a:lnTo>
                  <a:pt x="422752" y="527067"/>
                </a:lnTo>
                <a:cubicBezTo>
                  <a:pt x="418449" y="511672"/>
                  <a:pt x="416298" y="492338"/>
                  <a:pt x="421676" y="471572"/>
                </a:cubicBezTo>
                <a:close/>
                <a:moveTo>
                  <a:pt x="146647" y="334057"/>
                </a:moveTo>
                <a:lnTo>
                  <a:pt x="176754" y="334057"/>
                </a:lnTo>
                <a:cubicBezTo>
                  <a:pt x="184639" y="334057"/>
                  <a:pt x="191091" y="340500"/>
                  <a:pt x="191091" y="349090"/>
                </a:cubicBezTo>
                <a:lnTo>
                  <a:pt x="191091" y="379156"/>
                </a:lnTo>
                <a:cubicBezTo>
                  <a:pt x="191091" y="387030"/>
                  <a:pt x="184998" y="393473"/>
                  <a:pt x="176754" y="393473"/>
                </a:cubicBezTo>
                <a:lnTo>
                  <a:pt x="146647" y="393473"/>
                </a:lnTo>
                <a:cubicBezTo>
                  <a:pt x="138761" y="393473"/>
                  <a:pt x="132310" y="387030"/>
                  <a:pt x="132310" y="379156"/>
                </a:cubicBezTo>
                <a:lnTo>
                  <a:pt x="132310" y="348374"/>
                </a:lnTo>
                <a:cubicBezTo>
                  <a:pt x="132310" y="340500"/>
                  <a:pt x="138761" y="334057"/>
                  <a:pt x="146647" y="334057"/>
                </a:cubicBezTo>
                <a:close/>
                <a:moveTo>
                  <a:pt x="371842" y="269241"/>
                </a:moveTo>
                <a:cubicBezTo>
                  <a:pt x="368257" y="269241"/>
                  <a:pt x="364671" y="272463"/>
                  <a:pt x="364671" y="276401"/>
                </a:cubicBezTo>
                <a:lnTo>
                  <a:pt x="364671" y="284994"/>
                </a:lnTo>
                <a:cubicBezTo>
                  <a:pt x="364671" y="288932"/>
                  <a:pt x="368257" y="292155"/>
                  <a:pt x="371842" y="292155"/>
                </a:cubicBezTo>
                <a:lnTo>
                  <a:pt x="434953" y="292155"/>
                </a:lnTo>
                <a:lnTo>
                  <a:pt x="483003" y="292155"/>
                </a:lnTo>
                <a:lnTo>
                  <a:pt x="536431" y="292155"/>
                </a:lnTo>
                <a:cubicBezTo>
                  <a:pt x="534997" y="284994"/>
                  <a:pt x="534997" y="277475"/>
                  <a:pt x="536072" y="269241"/>
                </a:cubicBezTo>
                <a:lnTo>
                  <a:pt x="483003" y="269241"/>
                </a:lnTo>
                <a:lnTo>
                  <a:pt x="434953" y="269241"/>
                </a:lnTo>
                <a:close/>
                <a:moveTo>
                  <a:pt x="146647" y="230961"/>
                </a:moveTo>
                <a:lnTo>
                  <a:pt x="176754" y="230961"/>
                </a:lnTo>
                <a:cubicBezTo>
                  <a:pt x="184998" y="230961"/>
                  <a:pt x="191091" y="237405"/>
                  <a:pt x="191091" y="245281"/>
                </a:cubicBezTo>
                <a:lnTo>
                  <a:pt x="191091" y="275352"/>
                </a:lnTo>
                <a:cubicBezTo>
                  <a:pt x="191091" y="283585"/>
                  <a:pt x="184998" y="289671"/>
                  <a:pt x="176754" y="289671"/>
                </a:cubicBezTo>
                <a:lnTo>
                  <a:pt x="146647" y="289671"/>
                </a:lnTo>
                <a:cubicBezTo>
                  <a:pt x="138761" y="289671"/>
                  <a:pt x="132310" y="283585"/>
                  <a:pt x="132310" y="275352"/>
                </a:cubicBezTo>
                <a:lnTo>
                  <a:pt x="132310" y="245281"/>
                </a:lnTo>
                <a:cubicBezTo>
                  <a:pt x="132310" y="237405"/>
                  <a:pt x="138761" y="230961"/>
                  <a:pt x="146647" y="230961"/>
                </a:cubicBezTo>
                <a:close/>
                <a:moveTo>
                  <a:pt x="420248" y="175073"/>
                </a:moveTo>
                <a:lnTo>
                  <a:pt x="434920" y="175073"/>
                </a:lnTo>
                <a:lnTo>
                  <a:pt x="435636" y="175073"/>
                </a:lnTo>
                <a:cubicBezTo>
                  <a:pt x="439930" y="175073"/>
                  <a:pt x="442793" y="177936"/>
                  <a:pt x="443151" y="182232"/>
                </a:cubicBezTo>
                <a:lnTo>
                  <a:pt x="443151" y="197623"/>
                </a:lnTo>
                <a:cubicBezTo>
                  <a:pt x="443151" y="201560"/>
                  <a:pt x="439930" y="204781"/>
                  <a:pt x="435994" y="204781"/>
                </a:cubicBezTo>
                <a:lnTo>
                  <a:pt x="434920" y="204781"/>
                </a:lnTo>
                <a:lnTo>
                  <a:pt x="420248" y="204781"/>
                </a:lnTo>
                <a:cubicBezTo>
                  <a:pt x="416311" y="204781"/>
                  <a:pt x="413090" y="201560"/>
                  <a:pt x="413090" y="197623"/>
                </a:cubicBezTo>
                <a:lnTo>
                  <a:pt x="413090" y="182232"/>
                </a:lnTo>
                <a:cubicBezTo>
                  <a:pt x="413090" y="178652"/>
                  <a:pt x="416311" y="175073"/>
                  <a:pt x="420248" y="175073"/>
                </a:cubicBezTo>
                <a:close/>
                <a:moveTo>
                  <a:pt x="146647" y="127441"/>
                </a:moveTo>
                <a:lnTo>
                  <a:pt x="176754" y="127441"/>
                </a:lnTo>
                <a:cubicBezTo>
                  <a:pt x="184998" y="127441"/>
                  <a:pt x="191091" y="133534"/>
                  <a:pt x="191091" y="141778"/>
                </a:cubicBezTo>
                <a:lnTo>
                  <a:pt x="191091" y="171885"/>
                </a:lnTo>
                <a:cubicBezTo>
                  <a:pt x="191091" y="180129"/>
                  <a:pt x="184998" y="186222"/>
                  <a:pt x="176754" y="186222"/>
                </a:cubicBezTo>
                <a:lnTo>
                  <a:pt x="146647" y="186222"/>
                </a:lnTo>
                <a:cubicBezTo>
                  <a:pt x="138761" y="186222"/>
                  <a:pt x="132310" y="180129"/>
                  <a:pt x="132310" y="171885"/>
                </a:cubicBezTo>
                <a:lnTo>
                  <a:pt x="132310" y="141778"/>
                </a:lnTo>
                <a:cubicBezTo>
                  <a:pt x="132310" y="133534"/>
                  <a:pt x="138761" y="127441"/>
                  <a:pt x="146647" y="127441"/>
                </a:cubicBezTo>
                <a:close/>
                <a:moveTo>
                  <a:pt x="420248" y="117421"/>
                </a:moveTo>
                <a:lnTo>
                  <a:pt x="431699" y="117421"/>
                </a:lnTo>
                <a:lnTo>
                  <a:pt x="434920" y="117421"/>
                </a:lnTo>
                <a:lnTo>
                  <a:pt x="435636" y="117421"/>
                </a:lnTo>
                <a:cubicBezTo>
                  <a:pt x="439930" y="117421"/>
                  <a:pt x="442793" y="120649"/>
                  <a:pt x="443151" y="124954"/>
                </a:cubicBezTo>
                <a:lnTo>
                  <a:pt x="443151" y="140378"/>
                </a:lnTo>
                <a:cubicBezTo>
                  <a:pt x="443151" y="144324"/>
                  <a:pt x="439930" y="147552"/>
                  <a:pt x="435994" y="147552"/>
                </a:cubicBezTo>
                <a:lnTo>
                  <a:pt x="434920" y="147552"/>
                </a:lnTo>
                <a:lnTo>
                  <a:pt x="431699" y="147552"/>
                </a:lnTo>
                <a:lnTo>
                  <a:pt x="420248" y="147552"/>
                </a:lnTo>
                <a:cubicBezTo>
                  <a:pt x="416311" y="147552"/>
                  <a:pt x="413090" y="144324"/>
                  <a:pt x="413090" y="140378"/>
                </a:cubicBezTo>
                <a:lnTo>
                  <a:pt x="413090" y="124595"/>
                </a:lnTo>
                <a:cubicBezTo>
                  <a:pt x="413090" y="120649"/>
                  <a:pt x="416311" y="117421"/>
                  <a:pt x="420248" y="117421"/>
                </a:cubicBezTo>
                <a:close/>
                <a:moveTo>
                  <a:pt x="420249" y="60192"/>
                </a:moveTo>
                <a:lnTo>
                  <a:pt x="435640" y="60192"/>
                </a:lnTo>
                <a:cubicBezTo>
                  <a:pt x="439935" y="60192"/>
                  <a:pt x="442798" y="63413"/>
                  <a:pt x="442798" y="67349"/>
                </a:cubicBezTo>
                <a:lnTo>
                  <a:pt x="442798" y="71644"/>
                </a:lnTo>
                <a:lnTo>
                  <a:pt x="442798" y="83096"/>
                </a:lnTo>
                <a:cubicBezTo>
                  <a:pt x="442798" y="87032"/>
                  <a:pt x="439219" y="90253"/>
                  <a:pt x="435640" y="90253"/>
                </a:cubicBezTo>
                <a:lnTo>
                  <a:pt x="420249" y="90253"/>
                </a:lnTo>
                <a:cubicBezTo>
                  <a:pt x="416312" y="90253"/>
                  <a:pt x="413090" y="87032"/>
                  <a:pt x="413090" y="83096"/>
                </a:cubicBezTo>
                <a:lnTo>
                  <a:pt x="413090" y="71644"/>
                </a:lnTo>
                <a:lnTo>
                  <a:pt x="413090" y="67349"/>
                </a:lnTo>
                <a:cubicBezTo>
                  <a:pt x="413090" y="63413"/>
                  <a:pt x="416312" y="60192"/>
                  <a:pt x="420249" y="60192"/>
                </a:cubicBezTo>
                <a:close/>
                <a:moveTo>
                  <a:pt x="391206" y="47618"/>
                </a:moveTo>
                <a:cubicBezTo>
                  <a:pt x="387261" y="47618"/>
                  <a:pt x="384034" y="51199"/>
                  <a:pt x="384034" y="54779"/>
                </a:cubicBezTo>
                <a:lnTo>
                  <a:pt x="384034" y="93088"/>
                </a:lnTo>
                <a:lnTo>
                  <a:pt x="384034" y="214462"/>
                </a:lnTo>
                <a:cubicBezTo>
                  <a:pt x="384034" y="218042"/>
                  <a:pt x="387261" y="221622"/>
                  <a:pt x="391206" y="221622"/>
                </a:cubicBezTo>
                <a:lnTo>
                  <a:pt x="434953" y="221622"/>
                </a:lnTo>
                <a:lnTo>
                  <a:pt x="483003" y="221622"/>
                </a:lnTo>
                <a:lnTo>
                  <a:pt x="541093" y="221622"/>
                </a:lnTo>
                <a:cubicBezTo>
                  <a:pt x="545037" y="221622"/>
                  <a:pt x="548264" y="218042"/>
                  <a:pt x="548264" y="214462"/>
                </a:cubicBezTo>
                <a:lnTo>
                  <a:pt x="548264" y="54779"/>
                </a:lnTo>
                <a:cubicBezTo>
                  <a:pt x="548264" y="51199"/>
                  <a:pt x="545037" y="47618"/>
                  <a:pt x="541093" y="47618"/>
                </a:cubicBezTo>
                <a:lnTo>
                  <a:pt x="465074" y="47618"/>
                </a:lnTo>
                <a:close/>
                <a:moveTo>
                  <a:pt x="28685" y="45515"/>
                </a:moveTo>
                <a:lnTo>
                  <a:pt x="269643" y="45515"/>
                </a:lnTo>
                <a:lnTo>
                  <a:pt x="269643" y="93133"/>
                </a:lnTo>
                <a:lnTo>
                  <a:pt x="110080" y="93133"/>
                </a:lnTo>
                <a:cubicBezTo>
                  <a:pt x="101833" y="93133"/>
                  <a:pt x="95737" y="99220"/>
                  <a:pt x="95737" y="107454"/>
                </a:cubicBezTo>
                <a:lnTo>
                  <a:pt x="95737" y="409991"/>
                </a:lnTo>
                <a:cubicBezTo>
                  <a:pt x="95737" y="418225"/>
                  <a:pt x="101833" y="424312"/>
                  <a:pt x="110080" y="424312"/>
                </a:cubicBezTo>
                <a:lnTo>
                  <a:pt x="420601" y="424312"/>
                </a:lnTo>
                <a:cubicBezTo>
                  <a:pt x="428848" y="424312"/>
                  <a:pt x="434943" y="418225"/>
                  <a:pt x="434943" y="409991"/>
                </a:cubicBezTo>
                <a:lnTo>
                  <a:pt x="434943" y="388151"/>
                </a:lnTo>
                <a:lnTo>
                  <a:pt x="483350" y="388151"/>
                </a:lnTo>
                <a:lnTo>
                  <a:pt x="483350" y="420016"/>
                </a:lnTo>
                <a:lnTo>
                  <a:pt x="483350" y="442930"/>
                </a:lnTo>
                <a:cubicBezTo>
                  <a:pt x="483350" y="446510"/>
                  <a:pt x="483709" y="449374"/>
                  <a:pt x="482991" y="452596"/>
                </a:cubicBezTo>
                <a:cubicBezTo>
                  <a:pt x="481557" y="458683"/>
                  <a:pt x="477254" y="463695"/>
                  <a:pt x="474386" y="469424"/>
                </a:cubicBezTo>
                <a:cubicBezTo>
                  <a:pt x="470442" y="475868"/>
                  <a:pt x="467932" y="483745"/>
                  <a:pt x="467214" y="491622"/>
                </a:cubicBezTo>
                <a:cubicBezTo>
                  <a:pt x="465063" y="507017"/>
                  <a:pt x="469366" y="524561"/>
                  <a:pt x="478689" y="537092"/>
                </a:cubicBezTo>
                <a:cubicBezTo>
                  <a:pt x="484784" y="546043"/>
                  <a:pt x="484426" y="558574"/>
                  <a:pt x="476537" y="567166"/>
                </a:cubicBezTo>
                <a:cubicBezTo>
                  <a:pt x="471876" y="572537"/>
                  <a:pt x="464704" y="574685"/>
                  <a:pt x="457892" y="574685"/>
                </a:cubicBezTo>
                <a:lnTo>
                  <a:pt x="28685" y="574685"/>
                </a:lnTo>
                <a:cubicBezTo>
                  <a:pt x="12908" y="574685"/>
                  <a:pt x="0" y="561796"/>
                  <a:pt x="0" y="546043"/>
                </a:cubicBezTo>
                <a:lnTo>
                  <a:pt x="0" y="447226"/>
                </a:lnTo>
                <a:lnTo>
                  <a:pt x="0" y="74157"/>
                </a:lnTo>
                <a:cubicBezTo>
                  <a:pt x="0" y="58404"/>
                  <a:pt x="12908" y="45515"/>
                  <a:pt x="28685" y="45515"/>
                </a:cubicBezTo>
                <a:close/>
                <a:moveTo>
                  <a:pt x="331323" y="0"/>
                </a:moveTo>
                <a:lnTo>
                  <a:pt x="581971" y="0"/>
                </a:lnTo>
                <a:cubicBezTo>
                  <a:pt x="589859" y="0"/>
                  <a:pt x="596314" y="6086"/>
                  <a:pt x="596314" y="14321"/>
                </a:cubicBezTo>
                <a:lnTo>
                  <a:pt x="596314" y="245969"/>
                </a:lnTo>
                <a:cubicBezTo>
                  <a:pt x="596314" y="250623"/>
                  <a:pt x="593804" y="254919"/>
                  <a:pt x="591294" y="259216"/>
                </a:cubicBezTo>
                <a:cubicBezTo>
                  <a:pt x="589859" y="261006"/>
                  <a:pt x="589142" y="262438"/>
                  <a:pt x="588066" y="263870"/>
                </a:cubicBezTo>
                <a:cubicBezTo>
                  <a:pt x="584122" y="269241"/>
                  <a:pt x="582688" y="275327"/>
                  <a:pt x="582688" y="281056"/>
                </a:cubicBezTo>
                <a:cubicBezTo>
                  <a:pt x="583405" y="287858"/>
                  <a:pt x="586274" y="295019"/>
                  <a:pt x="590576" y="300389"/>
                </a:cubicBezTo>
                <a:cubicBezTo>
                  <a:pt x="597748" y="308982"/>
                  <a:pt x="598465" y="321155"/>
                  <a:pt x="591294" y="330464"/>
                </a:cubicBezTo>
                <a:cubicBezTo>
                  <a:pt x="586632" y="336551"/>
                  <a:pt x="579102" y="339773"/>
                  <a:pt x="571213" y="339773"/>
                </a:cubicBezTo>
                <a:lnTo>
                  <a:pt x="483003" y="339773"/>
                </a:lnTo>
                <a:lnTo>
                  <a:pt x="434953" y="339773"/>
                </a:lnTo>
                <a:lnTo>
                  <a:pt x="331323" y="339773"/>
                </a:lnTo>
                <a:cubicBezTo>
                  <a:pt x="323076" y="339773"/>
                  <a:pt x="316980" y="333687"/>
                  <a:pt x="316980" y="325452"/>
                </a:cubicBezTo>
                <a:lnTo>
                  <a:pt x="316980" y="245252"/>
                </a:lnTo>
                <a:lnTo>
                  <a:pt x="316980" y="93088"/>
                </a:lnTo>
                <a:lnTo>
                  <a:pt x="316980" y="45470"/>
                </a:lnTo>
                <a:lnTo>
                  <a:pt x="316980" y="14321"/>
                </a:lnTo>
                <a:cubicBezTo>
                  <a:pt x="316980" y="6086"/>
                  <a:pt x="323076" y="0"/>
                  <a:pt x="3313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3" name="淘宝-想搞设计PPT(倒卖必究)-33"/>
          <p:cNvSpPr/>
          <p:nvPr/>
        </p:nvSpPr>
        <p:spPr>
          <a:xfrm>
            <a:off x="4779776" y="237038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淘宝-想搞设计PPT(倒卖必究)-34"/>
          <p:cNvSpPr/>
          <p:nvPr/>
        </p:nvSpPr>
        <p:spPr>
          <a:xfrm>
            <a:off x="4094741" y="3560540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4776957" y="4695394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BA329D-4C67-6932-64BB-91483ECEFFF6}"/>
              </a:ext>
            </a:extLst>
          </p:cNvPr>
          <p:cNvGrpSpPr/>
          <p:nvPr/>
        </p:nvGrpSpPr>
        <p:grpSpPr>
          <a:xfrm>
            <a:off x="0" y="75187"/>
            <a:ext cx="12192000" cy="811055"/>
            <a:chOff x="0" y="473042"/>
            <a:chExt cx="12192000" cy="81105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F2F16B6-C86F-9185-6D78-32583816BDC6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06BC288B-00AB-D428-A13D-27D40D56B4E0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11B73690-75D3-6D00-7833-D46E17F9A01E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7F9BF9D3-1A7D-EF6B-D6A9-7A489C8E96D0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4AFD63F2-34F1-ACAD-219F-E3C8F06142A6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41" name="淘宝-想搞设计PPT(倒卖必究)-41">
                <a:extLst>
                  <a:ext uri="{FF2B5EF4-FFF2-40B4-BE49-F238E27FC236}">
                    <a16:creationId xmlns:a16="http://schemas.microsoft.com/office/drawing/2014/main" id="{64071075-CEE4-47DE-41E8-CD65504D42C1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淘宝-想搞设计PPT(倒卖必究)-42">
                <a:extLst>
                  <a:ext uri="{FF2B5EF4-FFF2-40B4-BE49-F238E27FC236}">
                    <a16:creationId xmlns:a16="http://schemas.microsoft.com/office/drawing/2014/main" id="{E66D1BA5-8732-75E5-5DE8-2C025E9EACD0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43" name="淘宝-想搞设计PPT(倒卖必究)-43">
                <a:extLst>
                  <a:ext uri="{FF2B5EF4-FFF2-40B4-BE49-F238E27FC236}">
                    <a16:creationId xmlns:a16="http://schemas.microsoft.com/office/drawing/2014/main" id="{455C1B25-5AF6-861D-51C2-262EFE95C136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淘宝-想搞设计PPT(倒卖必究)-44">
                <a:extLst>
                  <a:ext uri="{FF2B5EF4-FFF2-40B4-BE49-F238E27FC236}">
                    <a16:creationId xmlns:a16="http://schemas.microsoft.com/office/drawing/2014/main" id="{9C389EE8-13B9-2515-92CA-43AF44E2820C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45" name="淘宝-想搞设计PPT(倒卖必究)-45">
                <a:extLst>
                  <a:ext uri="{FF2B5EF4-FFF2-40B4-BE49-F238E27FC236}">
                    <a16:creationId xmlns:a16="http://schemas.microsoft.com/office/drawing/2014/main" id="{ECEB5484-D575-9524-A364-41F3EDFAB614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淘宝-想搞设计PPT(倒卖必究)-46">
                <a:extLst>
                  <a:ext uri="{FF2B5EF4-FFF2-40B4-BE49-F238E27FC236}">
                    <a16:creationId xmlns:a16="http://schemas.microsoft.com/office/drawing/2014/main" id="{BA16A065-B4E6-E60D-64A7-CB6AE27091E3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100" dirty="0">
                    <a:solidFill>
                      <a:srgbClr val="0A3C69"/>
                    </a:solidFill>
                  </a:rPr>
                  <a:t>论文总结</a:t>
                </a:r>
              </a:p>
            </p:txBody>
          </p:sp>
          <p:pic>
            <p:nvPicPr>
              <p:cNvPr id="49" name="Picture 48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8" name="淘宝-想搞设计PPT(倒卖必究)-48">
                <a:extLst>
                  <a:ext uri="{FF2B5EF4-FFF2-40B4-BE49-F238E27FC236}">
                    <a16:creationId xmlns:a16="http://schemas.microsoft.com/office/drawing/2014/main" id="{0F8DD05C-82A7-3D0C-D40C-EB2850B7D4E0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276E6AEE-1C01-B1F0-F4B8-ADDE36F39A80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/>
      <p:bldP spid="31" grpId="0"/>
      <p:bldP spid="32" grpId="0" animBg="1"/>
      <p:bldP spid="33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淘宝-想搞设计PPT(倒卖必究)-8"/>
          <p:cNvCxnSpPr/>
          <p:nvPr/>
        </p:nvCxnSpPr>
        <p:spPr>
          <a:xfrm>
            <a:off x="4165168" y="2338823"/>
            <a:ext cx="0" cy="3297953"/>
          </a:xfrm>
          <a:prstGeom prst="line">
            <a:avLst/>
          </a:prstGeom>
          <a:solidFill>
            <a:schemeClr val="accent3">
              <a:alpha val="15000"/>
            </a:schemeClr>
          </a:solidFill>
          <a:ln w="12700" cap="rnd">
            <a:solidFill>
              <a:schemeClr val="bg1">
                <a:lumMod val="5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组合 8"/>
          <p:cNvGrpSpPr/>
          <p:nvPr/>
        </p:nvGrpSpPr>
        <p:grpSpPr>
          <a:xfrm>
            <a:off x="1021694" y="1863519"/>
            <a:ext cx="2421959" cy="3054763"/>
            <a:chOff x="1352549" y="2421360"/>
            <a:chExt cx="2166972" cy="2733153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1352549" y="2421360"/>
              <a:ext cx="2166972" cy="412242"/>
            </a:xfrm>
            <a:prstGeom prst="roundRect">
              <a:avLst>
                <a:gd name="adj" fmla="val 27449"/>
              </a:avLst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1" name="淘宝-想搞设计PPT(倒卖必究)-11"/>
            <p:cNvSpPr txBox="1"/>
            <p:nvPr/>
          </p:nvSpPr>
          <p:spPr>
            <a:xfrm>
              <a:off x="1352549" y="3037269"/>
              <a:ext cx="2166972" cy="9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淘宝-想搞设计PPT(倒卖必究)-12"/>
            <p:cNvSpPr/>
            <p:nvPr/>
          </p:nvSpPr>
          <p:spPr>
            <a:xfrm>
              <a:off x="1805774" y="4846736"/>
              <a:ext cx="1260523" cy="3077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ct val="0"/>
                </a:spcBef>
                <a:buSzPct val="25000"/>
                <a:defRPr/>
              </a:pPr>
              <a:r>
                <a:rPr lang="zh-CN" altLang="en-US" sz="1600" b="1" cap="all" dirty="0">
                  <a:solidFill>
                    <a:schemeClr val="bg1"/>
                  </a:solidFill>
                  <a:cs typeface="+mn-ea"/>
                  <a:sym typeface="+mn-lt"/>
                </a:rPr>
                <a:t>输入关键词</a:t>
              </a:r>
            </a:p>
          </p:txBody>
        </p:sp>
        <p:sp>
          <p:nvSpPr>
            <p:cNvPr id="13" name="淘宝-想搞设计PPT(倒卖必究)-13"/>
            <p:cNvSpPr txBox="1"/>
            <p:nvPr/>
          </p:nvSpPr>
          <p:spPr>
            <a:xfrm>
              <a:off x="2144128" y="4337112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>
                <a:spcBef>
                  <a:spcPct val="0"/>
                </a:spcBef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</a:t>
              </a:r>
            </a:p>
          </p:txBody>
        </p:sp>
      </p:grpSp>
      <p:cxnSp>
        <p:nvCxnSpPr>
          <p:cNvPr id="14" name="淘宝-想搞设计PPT(倒卖必究)-14"/>
          <p:cNvCxnSpPr/>
          <p:nvPr/>
        </p:nvCxnSpPr>
        <p:spPr>
          <a:xfrm>
            <a:off x="8030158" y="2338823"/>
            <a:ext cx="0" cy="3297953"/>
          </a:xfrm>
          <a:prstGeom prst="line">
            <a:avLst/>
          </a:prstGeom>
          <a:solidFill>
            <a:schemeClr val="accent3">
              <a:alpha val="15000"/>
            </a:schemeClr>
          </a:solidFill>
          <a:ln w="12700" cap="rnd">
            <a:solidFill>
              <a:schemeClr val="bg1">
                <a:lumMod val="5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组合 14"/>
          <p:cNvGrpSpPr/>
          <p:nvPr/>
        </p:nvGrpSpPr>
        <p:grpSpPr>
          <a:xfrm>
            <a:off x="4886683" y="2460419"/>
            <a:ext cx="2421959" cy="3054763"/>
            <a:chOff x="1352549" y="2421360"/>
            <a:chExt cx="2166972" cy="2733153"/>
          </a:xfrm>
        </p:grpSpPr>
        <p:sp>
          <p:nvSpPr>
            <p:cNvPr id="16" name="淘宝-想搞设计PPT(倒卖必究)-16"/>
            <p:cNvSpPr/>
            <p:nvPr/>
          </p:nvSpPr>
          <p:spPr>
            <a:xfrm>
              <a:off x="1352549" y="2421360"/>
              <a:ext cx="2166972" cy="412242"/>
            </a:xfrm>
            <a:prstGeom prst="roundRect">
              <a:avLst>
                <a:gd name="adj" fmla="val 27449"/>
              </a:avLst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7" name="淘宝-想搞设计PPT(倒卖必究)-17"/>
            <p:cNvSpPr txBox="1"/>
            <p:nvPr/>
          </p:nvSpPr>
          <p:spPr>
            <a:xfrm>
              <a:off x="1352549" y="3037269"/>
              <a:ext cx="2166972" cy="9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1805774" y="4846736"/>
              <a:ext cx="1260523" cy="3077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ct val="0"/>
                </a:spcBef>
                <a:buSzPct val="25000"/>
                <a:defRPr/>
              </a:pPr>
              <a:r>
                <a:rPr lang="zh-CN" altLang="en-US" sz="1600" b="1" cap="all" dirty="0">
                  <a:solidFill>
                    <a:schemeClr val="bg1"/>
                  </a:solidFill>
                  <a:cs typeface="+mn-ea"/>
                  <a:sym typeface="+mn-lt"/>
                </a:rPr>
                <a:t>输入关键词</a:t>
              </a:r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2122510" y="4337112"/>
              <a:ext cx="624180" cy="357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spcBef>
                  <a:spcPct val="0"/>
                </a:spcBef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751672" y="1863519"/>
            <a:ext cx="2421959" cy="3054763"/>
            <a:chOff x="1352549" y="2421360"/>
            <a:chExt cx="2166972" cy="2733153"/>
          </a:xfrm>
        </p:grpSpPr>
        <p:sp>
          <p:nvSpPr>
            <p:cNvPr id="21" name="淘宝-想搞设计PPT(倒卖必究)-21"/>
            <p:cNvSpPr/>
            <p:nvPr/>
          </p:nvSpPr>
          <p:spPr>
            <a:xfrm>
              <a:off x="1352549" y="2421360"/>
              <a:ext cx="2166972" cy="412242"/>
            </a:xfrm>
            <a:prstGeom prst="roundRect">
              <a:avLst>
                <a:gd name="adj" fmla="val 27449"/>
              </a:avLst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22" name="淘宝-想搞设计PPT(倒卖必究)-22"/>
            <p:cNvSpPr txBox="1"/>
            <p:nvPr/>
          </p:nvSpPr>
          <p:spPr>
            <a:xfrm>
              <a:off x="1352549" y="3037269"/>
              <a:ext cx="2166972" cy="91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点击输入标题点击输入相关标题。点击输入标题。点击输入标题。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淘宝-想搞设计PPT(倒卖必究)-23"/>
            <p:cNvSpPr/>
            <p:nvPr/>
          </p:nvSpPr>
          <p:spPr>
            <a:xfrm>
              <a:off x="1805774" y="4846736"/>
              <a:ext cx="1260523" cy="3077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ct val="0"/>
                </a:spcBef>
                <a:buSzPct val="25000"/>
                <a:defRPr/>
              </a:pPr>
              <a:r>
                <a:rPr lang="zh-CN" altLang="en-US" sz="1600" b="1" cap="all" dirty="0">
                  <a:solidFill>
                    <a:schemeClr val="bg1"/>
                  </a:solidFill>
                  <a:cs typeface="+mn-ea"/>
                  <a:sym typeface="+mn-lt"/>
                </a:rPr>
                <a:t>输入关键词</a:t>
              </a:r>
            </a:p>
          </p:txBody>
        </p:sp>
        <p:sp>
          <p:nvSpPr>
            <p:cNvPr id="24" name="淘宝-想搞设计PPT(倒卖必究)-24"/>
            <p:cNvSpPr txBox="1"/>
            <p:nvPr/>
          </p:nvSpPr>
          <p:spPr>
            <a:xfrm>
              <a:off x="2064424" y="4337112"/>
              <a:ext cx="624180" cy="357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spcBef>
                  <a:spcPct val="0"/>
                </a:spcBef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标题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00CF23-BC2E-912F-1720-45A56AE81397}"/>
              </a:ext>
            </a:extLst>
          </p:cNvPr>
          <p:cNvGrpSpPr/>
          <p:nvPr/>
        </p:nvGrpSpPr>
        <p:grpSpPr>
          <a:xfrm>
            <a:off x="0" y="75187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58AA21E-7635-B405-0AEC-21AD1A70DFC8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98EF5B74-67BD-D3B0-A123-CFB85ACA40D7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78D76259-42EB-52D9-417C-7FBE3C49890F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淘宝-想搞设计PPT(倒卖必究)-26">
                <a:extLst>
                  <a:ext uri="{FF2B5EF4-FFF2-40B4-BE49-F238E27FC236}">
                    <a16:creationId xmlns:a16="http://schemas.microsoft.com/office/drawing/2014/main" id="{82E00E64-5D52-2D2D-6880-C74BC5266183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27" name="淘宝-想搞设计PPT(倒卖必究)-27">
                <a:extLst>
                  <a:ext uri="{FF2B5EF4-FFF2-40B4-BE49-F238E27FC236}">
                    <a16:creationId xmlns:a16="http://schemas.microsoft.com/office/drawing/2014/main" id="{3421FFCB-710A-2452-0B1B-5FB2A6EBDE1A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1786A0BB-D754-42E6-F9E5-8C03E32BA23F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33C915BC-D620-7B33-9E97-413C8FC9DD2C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F1C6756C-6C31-66C8-709D-7E6BC20703C1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697C5CA6-5EBC-7924-E108-512E16C37525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981C7AE5-E4F3-9DE9-00AF-F2BADED47858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C973CF65-1FE3-0E7B-221D-5AEDE9336862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100" dirty="0">
                    <a:solidFill>
                      <a:srgbClr val="0A3C69"/>
                    </a:solidFill>
                  </a:rPr>
                  <a:t>论文总结</a:t>
                </a:r>
              </a:p>
            </p:txBody>
          </p:sp>
          <p:pic>
            <p:nvPicPr>
              <p:cNvPr id="36" name="Picture 35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6F3F06B5-C6C9-9FFB-023A-CE4305CAFF43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0F655B80-D92E-13A1-4B35-949B09B75A4A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3210" y="2060641"/>
            <a:ext cx="2349967" cy="400110"/>
            <a:chOff x="8641357" y="2133650"/>
            <a:chExt cx="2349967" cy="400110"/>
          </a:xfrm>
        </p:grpSpPr>
        <p:sp>
          <p:nvSpPr>
            <p:cNvPr id="9" name="淘宝-想搞设计PPT(倒卖必究)-9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淘宝-想搞设计PPT(倒卖必究)-10"/>
            <p:cNvSpPr txBox="1"/>
            <p:nvPr/>
          </p:nvSpPr>
          <p:spPr>
            <a:xfrm>
              <a:off x="8784484" y="2133650"/>
              <a:ext cx="2206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03210" y="3226270"/>
            <a:ext cx="2349967" cy="400110"/>
            <a:chOff x="8641357" y="2133650"/>
            <a:chExt cx="2349967" cy="400110"/>
          </a:xfrm>
        </p:grpSpPr>
        <p:sp>
          <p:nvSpPr>
            <p:cNvPr id="12" name="淘宝-想搞设计PPT(倒卖必究)-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淘宝-想搞设计PPT(倒卖必究)-13"/>
            <p:cNvSpPr txBox="1"/>
            <p:nvPr/>
          </p:nvSpPr>
          <p:spPr>
            <a:xfrm>
              <a:off x="8784484" y="2133650"/>
              <a:ext cx="2206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03210" y="4454044"/>
            <a:ext cx="2349967" cy="400110"/>
            <a:chOff x="8641357" y="2133650"/>
            <a:chExt cx="2349967" cy="400110"/>
          </a:xfrm>
        </p:grpSpPr>
        <p:sp>
          <p:nvSpPr>
            <p:cNvPr id="15" name="淘宝-想搞设计PPT(倒卖必究)-15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gradFill>
              <a:gsLst>
                <a:gs pos="0">
                  <a:srgbClr val="1D83D5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淘宝-想搞设计PPT(倒卖必究)-16"/>
            <p:cNvSpPr txBox="1"/>
            <p:nvPr/>
          </p:nvSpPr>
          <p:spPr>
            <a:xfrm>
              <a:off x="8784484" y="2133650"/>
              <a:ext cx="2206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SzPct val="25000"/>
                <a:defRPr/>
              </a:pPr>
              <a:r>
                <a:rPr lang="zh-CN" altLang="en-US" sz="20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968251" y="2115873"/>
            <a:ext cx="4762291" cy="3429844"/>
            <a:chOff x="1273051" y="1629594"/>
            <a:chExt cx="6449588" cy="4645050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1993131" y="1629600"/>
              <a:ext cx="4145792" cy="4142203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rgbClr val="3B4AD5">
                      <a:alpha val="10000"/>
                    </a:srgbClr>
                  </a:gs>
                  <a:gs pos="100000">
                    <a:srgbClr val="3B4AD5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 bwMode="auto">
            <a:xfrm>
              <a:off x="1273051" y="1636841"/>
              <a:ext cx="2529816" cy="2529816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淘宝-想搞设计PPT(倒卖必究)-20"/>
            <p:cNvSpPr/>
            <p:nvPr/>
          </p:nvSpPr>
          <p:spPr bwMode="auto">
            <a:xfrm>
              <a:off x="4729436" y="1629594"/>
              <a:ext cx="2993203" cy="2993205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 bwMode="auto">
            <a:xfrm>
              <a:off x="3145259" y="4518204"/>
              <a:ext cx="1756440" cy="1756440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淘宝-想搞设计PPT(倒卖必究)-22"/>
          <p:cNvSpPr txBox="1"/>
          <p:nvPr/>
        </p:nvSpPr>
        <p:spPr>
          <a:xfrm>
            <a:off x="6729084" y="2390053"/>
            <a:ext cx="4695996" cy="733139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6746929" y="3544737"/>
            <a:ext cx="4695996" cy="733139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淘宝-想搞设计PPT(倒卖必究)-24"/>
          <p:cNvSpPr txBox="1"/>
          <p:nvPr/>
        </p:nvSpPr>
        <p:spPr>
          <a:xfrm>
            <a:off x="6754851" y="4782844"/>
            <a:ext cx="4695996" cy="733139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淘宝-想搞设计PPT(倒卖必究)-25"/>
          <p:cNvSpPr>
            <a:spLocks noChangeAspect="1"/>
          </p:cNvSpPr>
          <p:nvPr/>
        </p:nvSpPr>
        <p:spPr>
          <a:xfrm>
            <a:off x="2786961" y="4728393"/>
            <a:ext cx="438840" cy="369565"/>
          </a:xfrm>
          <a:custGeom>
            <a:avLst/>
            <a:gdLst>
              <a:gd name="T0" fmla="*/ 0 w 10133"/>
              <a:gd name="T1" fmla="*/ 6934 h 8534"/>
              <a:gd name="T2" fmla="*/ 1066 w 10133"/>
              <a:gd name="T3" fmla="*/ 6934 h 8534"/>
              <a:gd name="T4" fmla="*/ 1066 w 10133"/>
              <a:gd name="T5" fmla="*/ 7200 h 8534"/>
              <a:gd name="T6" fmla="*/ 533 w 10133"/>
              <a:gd name="T7" fmla="*/ 7200 h 8534"/>
              <a:gd name="T8" fmla="*/ 533 w 10133"/>
              <a:gd name="T9" fmla="*/ 7734 h 8534"/>
              <a:gd name="T10" fmla="*/ 1066 w 10133"/>
              <a:gd name="T11" fmla="*/ 7734 h 8534"/>
              <a:gd name="T12" fmla="*/ 1066 w 10133"/>
              <a:gd name="T13" fmla="*/ 8000 h 8534"/>
              <a:gd name="T14" fmla="*/ 0 w 10133"/>
              <a:gd name="T15" fmla="*/ 8000 h 8534"/>
              <a:gd name="T16" fmla="*/ 0 w 10133"/>
              <a:gd name="T17" fmla="*/ 8534 h 8534"/>
              <a:gd name="T18" fmla="*/ 1600 w 10133"/>
              <a:gd name="T19" fmla="*/ 8534 h 8534"/>
              <a:gd name="T20" fmla="*/ 1600 w 10133"/>
              <a:gd name="T21" fmla="*/ 6400 h 8534"/>
              <a:gd name="T22" fmla="*/ 0 w 10133"/>
              <a:gd name="T23" fmla="*/ 6400 h 8534"/>
              <a:gd name="T24" fmla="*/ 0 w 10133"/>
              <a:gd name="T25" fmla="*/ 6934 h 8534"/>
              <a:gd name="T26" fmla="*/ 533 w 10133"/>
              <a:gd name="T27" fmla="*/ 2134 h 8534"/>
              <a:gd name="T28" fmla="*/ 1066 w 10133"/>
              <a:gd name="T29" fmla="*/ 2134 h 8534"/>
              <a:gd name="T30" fmla="*/ 1066 w 10133"/>
              <a:gd name="T31" fmla="*/ 0 h 8534"/>
              <a:gd name="T32" fmla="*/ 0 w 10133"/>
              <a:gd name="T33" fmla="*/ 0 h 8534"/>
              <a:gd name="T34" fmla="*/ 0 w 10133"/>
              <a:gd name="T35" fmla="*/ 534 h 8534"/>
              <a:gd name="T36" fmla="*/ 533 w 10133"/>
              <a:gd name="T37" fmla="*/ 534 h 8534"/>
              <a:gd name="T38" fmla="*/ 533 w 10133"/>
              <a:gd name="T39" fmla="*/ 2134 h 8534"/>
              <a:gd name="T40" fmla="*/ 0 w 10133"/>
              <a:gd name="T41" fmla="*/ 3734 h 8534"/>
              <a:gd name="T42" fmla="*/ 960 w 10133"/>
              <a:gd name="T43" fmla="*/ 3734 h 8534"/>
              <a:gd name="T44" fmla="*/ 0 w 10133"/>
              <a:gd name="T45" fmla="*/ 4854 h 8534"/>
              <a:gd name="T46" fmla="*/ 0 w 10133"/>
              <a:gd name="T47" fmla="*/ 5334 h 8534"/>
              <a:gd name="T48" fmla="*/ 1600 w 10133"/>
              <a:gd name="T49" fmla="*/ 5334 h 8534"/>
              <a:gd name="T50" fmla="*/ 1600 w 10133"/>
              <a:gd name="T51" fmla="*/ 4800 h 8534"/>
              <a:gd name="T52" fmla="*/ 640 w 10133"/>
              <a:gd name="T53" fmla="*/ 4800 h 8534"/>
              <a:gd name="T54" fmla="*/ 1600 w 10133"/>
              <a:gd name="T55" fmla="*/ 3680 h 8534"/>
              <a:gd name="T56" fmla="*/ 1600 w 10133"/>
              <a:gd name="T57" fmla="*/ 3200 h 8534"/>
              <a:gd name="T58" fmla="*/ 0 w 10133"/>
              <a:gd name="T59" fmla="*/ 3200 h 8534"/>
              <a:gd name="T60" fmla="*/ 0 w 10133"/>
              <a:gd name="T61" fmla="*/ 3734 h 8534"/>
              <a:gd name="T62" fmla="*/ 2666 w 10133"/>
              <a:gd name="T63" fmla="*/ 534 h 8534"/>
              <a:gd name="T64" fmla="*/ 2666 w 10133"/>
              <a:gd name="T65" fmla="*/ 1600 h 8534"/>
              <a:gd name="T66" fmla="*/ 10133 w 10133"/>
              <a:gd name="T67" fmla="*/ 1600 h 8534"/>
              <a:gd name="T68" fmla="*/ 10133 w 10133"/>
              <a:gd name="T69" fmla="*/ 534 h 8534"/>
              <a:gd name="T70" fmla="*/ 2666 w 10133"/>
              <a:gd name="T71" fmla="*/ 534 h 8534"/>
              <a:gd name="T72" fmla="*/ 2666 w 10133"/>
              <a:gd name="T73" fmla="*/ 8000 h 8534"/>
              <a:gd name="T74" fmla="*/ 10133 w 10133"/>
              <a:gd name="T75" fmla="*/ 8000 h 8534"/>
              <a:gd name="T76" fmla="*/ 10133 w 10133"/>
              <a:gd name="T77" fmla="*/ 6934 h 8534"/>
              <a:gd name="T78" fmla="*/ 2666 w 10133"/>
              <a:gd name="T79" fmla="*/ 6934 h 8534"/>
              <a:gd name="T80" fmla="*/ 2666 w 10133"/>
              <a:gd name="T81" fmla="*/ 8000 h 8534"/>
              <a:gd name="T82" fmla="*/ 2666 w 10133"/>
              <a:gd name="T83" fmla="*/ 4800 h 8534"/>
              <a:gd name="T84" fmla="*/ 10133 w 10133"/>
              <a:gd name="T85" fmla="*/ 4800 h 8534"/>
              <a:gd name="T86" fmla="*/ 10133 w 10133"/>
              <a:gd name="T87" fmla="*/ 3734 h 8534"/>
              <a:gd name="T88" fmla="*/ 2666 w 10133"/>
              <a:gd name="T89" fmla="*/ 3734 h 8534"/>
              <a:gd name="T90" fmla="*/ 2666 w 10133"/>
              <a:gd name="T91" fmla="*/ 4800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133" h="8534">
                <a:moveTo>
                  <a:pt x="0" y="6934"/>
                </a:moveTo>
                <a:lnTo>
                  <a:pt x="1066" y="6934"/>
                </a:lnTo>
                <a:lnTo>
                  <a:pt x="1066" y="7200"/>
                </a:lnTo>
                <a:lnTo>
                  <a:pt x="533" y="7200"/>
                </a:lnTo>
                <a:lnTo>
                  <a:pt x="533" y="7734"/>
                </a:lnTo>
                <a:lnTo>
                  <a:pt x="1066" y="7734"/>
                </a:lnTo>
                <a:lnTo>
                  <a:pt x="1066" y="8000"/>
                </a:lnTo>
                <a:lnTo>
                  <a:pt x="0" y="8000"/>
                </a:lnTo>
                <a:lnTo>
                  <a:pt x="0" y="8534"/>
                </a:lnTo>
                <a:lnTo>
                  <a:pt x="1600" y="8534"/>
                </a:lnTo>
                <a:lnTo>
                  <a:pt x="1600" y="6400"/>
                </a:lnTo>
                <a:lnTo>
                  <a:pt x="0" y="6400"/>
                </a:lnTo>
                <a:lnTo>
                  <a:pt x="0" y="6934"/>
                </a:lnTo>
                <a:close/>
                <a:moveTo>
                  <a:pt x="533" y="2134"/>
                </a:moveTo>
                <a:lnTo>
                  <a:pt x="1066" y="2134"/>
                </a:lnTo>
                <a:lnTo>
                  <a:pt x="1066" y="0"/>
                </a:lnTo>
                <a:lnTo>
                  <a:pt x="0" y="0"/>
                </a:lnTo>
                <a:lnTo>
                  <a:pt x="0" y="534"/>
                </a:lnTo>
                <a:lnTo>
                  <a:pt x="533" y="534"/>
                </a:lnTo>
                <a:lnTo>
                  <a:pt x="533" y="2134"/>
                </a:lnTo>
                <a:close/>
                <a:moveTo>
                  <a:pt x="0" y="3734"/>
                </a:moveTo>
                <a:lnTo>
                  <a:pt x="960" y="3734"/>
                </a:lnTo>
                <a:lnTo>
                  <a:pt x="0" y="4854"/>
                </a:lnTo>
                <a:lnTo>
                  <a:pt x="0" y="5334"/>
                </a:lnTo>
                <a:lnTo>
                  <a:pt x="1600" y="5334"/>
                </a:lnTo>
                <a:lnTo>
                  <a:pt x="1600" y="4800"/>
                </a:lnTo>
                <a:lnTo>
                  <a:pt x="640" y="4800"/>
                </a:lnTo>
                <a:lnTo>
                  <a:pt x="1600" y="3680"/>
                </a:lnTo>
                <a:lnTo>
                  <a:pt x="1600" y="3200"/>
                </a:lnTo>
                <a:lnTo>
                  <a:pt x="0" y="3200"/>
                </a:lnTo>
                <a:lnTo>
                  <a:pt x="0" y="3734"/>
                </a:lnTo>
                <a:close/>
                <a:moveTo>
                  <a:pt x="2666" y="534"/>
                </a:moveTo>
                <a:lnTo>
                  <a:pt x="2666" y="1600"/>
                </a:lnTo>
                <a:lnTo>
                  <a:pt x="10133" y="1600"/>
                </a:lnTo>
                <a:lnTo>
                  <a:pt x="10133" y="534"/>
                </a:lnTo>
                <a:lnTo>
                  <a:pt x="2666" y="534"/>
                </a:lnTo>
                <a:close/>
                <a:moveTo>
                  <a:pt x="2666" y="8000"/>
                </a:moveTo>
                <a:lnTo>
                  <a:pt x="10133" y="8000"/>
                </a:lnTo>
                <a:lnTo>
                  <a:pt x="10133" y="6934"/>
                </a:lnTo>
                <a:lnTo>
                  <a:pt x="2666" y="6934"/>
                </a:lnTo>
                <a:lnTo>
                  <a:pt x="2666" y="8000"/>
                </a:lnTo>
                <a:close/>
                <a:moveTo>
                  <a:pt x="2666" y="4800"/>
                </a:moveTo>
                <a:lnTo>
                  <a:pt x="10133" y="4800"/>
                </a:lnTo>
                <a:lnTo>
                  <a:pt x="10133" y="3734"/>
                </a:lnTo>
                <a:lnTo>
                  <a:pt x="2666" y="3734"/>
                </a:lnTo>
                <a:lnTo>
                  <a:pt x="2666" y="4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6" name="淘宝-想搞设计PPT(倒卖必究)-26"/>
          <p:cNvSpPr>
            <a:spLocks noChangeAspect="1"/>
          </p:cNvSpPr>
          <p:nvPr/>
        </p:nvSpPr>
        <p:spPr>
          <a:xfrm>
            <a:off x="4275622" y="2739881"/>
            <a:ext cx="817223" cy="962126"/>
          </a:xfrm>
          <a:custGeom>
            <a:avLst/>
            <a:gdLst>
              <a:gd name="connsiteX0" fmla="*/ 37894 w 513787"/>
              <a:gd name="connsiteY0" fmla="*/ 431508 h 604887"/>
              <a:gd name="connsiteX1" fmla="*/ 426498 w 513787"/>
              <a:gd name="connsiteY1" fmla="*/ 431508 h 604887"/>
              <a:gd name="connsiteX2" fmla="*/ 426498 w 513787"/>
              <a:gd name="connsiteY2" fmla="*/ 534886 h 604887"/>
              <a:gd name="connsiteX3" fmla="*/ 37894 w 513787"/>
              <a:gd name="connsiteY3" fmla="*/ 534886 h 604887"/>
              <a:gd name="connsiteX4" fmla="*/ 37894 w 513787"/>
              <a:gd name="connsiteY4" fmla="*/ 250790 h 604887"/>
              <a:gd name="connsiteX5" fmla="*/ 379360 w 513787"/>
              <a:gd name="connsiteY5" fmla="*/ 250790 h 604887"/>
              <a:gd name="connsiteX6" fmla="*/ 379360 w 513787"/>
              <a:gd name="connsiteY6" fmla="*/ 354168 h 604887"/>
              <a:gd name="connsiteX7" fmla="*/ 37894 w 513787"/>
              <a:gd name="connsiteY7" fmla="*/ 354168 h 604887"/>
              <a:gd name="connsiteX8" fmla="*/ 37894 w 513787"/>
              <a:gd name="connsiteY8" fmla="*/ 70071 h 604887"/>
              <a:gd name="connsiteX9" fmla="*/ 513787 w 513787"/>
              <a:gd name="connsiteY9" fmla="*/ 70071 h 604887"/>
              <a:gd name="connsiteX10" fmla="*/ 513787 w 513787"/>
              <a:gd name="connsiteY10" fmla="*/ 173449 h 604887"/>
              <a:gd name="connsiteX11" fmla="*/ 37894 w 513787"/>
              <a:gd name="connsiteY11" fmla="*/ 173449 h 604887"/>
              <a:gd name="connsiteX12" fmla="*/ 0 w 513787"/>
              <a:gd name="connsiteY12" fmla="*/ 0 h 604887"/>
              <a:gd name="connsiteX13" fmla="*/ 15172 w 513787"/>
              <a:gd name="connsiteY13" fmla="*/ 0 h 604887"/>
              <a:gd name="connsiteX14" fmla="*/ 15172 w 513787"/>
              <a:gd name="connsiteY14" fmla="*/ 604887 h 604887"/>
              <a:gd name="connsiteX15" fmla="*/ 0 w 513787"/>
              <a:gd name="connsiteY15" fmla="*/ 604887 h 6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787" h="604887">
                <a:moveTo>
                  <a:pt x="37894" y="431508"/>
                </a:moveTo>
                <a:lnTo>
                  <a:pt x="426498" y="431508"/>
                </a:lnTo>
                <a:lnTo>
                  <a:pt x="426498" y="534886"/>
                </a:lnTo>
                <a:lnTo>
                  <a:pt x="37894" y="534886"/>
                </a:lnTo>
                <a:close/>
                <a:moveTo>
                  <a:pt x="37894" y="250790"/>
                </a:moveTo>
                <a:lnTo>
                  <a:pt x="379360" y="250790"/>
                </a:lnTo>
                <a:lnTo>
                  <a:pt x="379360" y="354168"/>
                </a:lnTo>
                <a:lnTo>
                  <a:pt x="37894" y="354168"/>
                </a:lnTo>
                <a:close/>
                <a:moveTo>
                  <a:pt x="37894" y="70071"/>
                </a:moveTo>
                <a:lnTo>
                  <a:pt x="513787" y="70071"/>
                </a:lnTo>
                <a:lnTo>
                  <a:pt x="513787" y="173449"/>
                </a:lnTo>
                <a:lnTo>
                  <a:pt x="37894" y="173449"/>
                </a:lnTo>
                <a:close/>
                <a:moveTo>
                  <a:pt x="0" y="0"/>
                </a:moveTo>
                <a:lnTo>
                  <a:pt x="15172" y="0"/>
                </a:lnTo>
                <a:lnTo>
                  <a:pt x="15172" y="604887"/>
                </a:lnTo>
                <a:lnTo>
                  <a:pt x="0" y="6048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7" name="淘宝-想搞设计PPT(倒卖必究)-27"/>
          <p:cNvSpPr>
            <a:spLocks noChangeAspect="1"/>
          </p:cNvSpPr>
          <p:nvPr/>
        </p:nvSpPr>
        <p:spPr>
          <a:xfrm>
            <a:off x="1569932" y="2798562"/>
            <a:ext cx="664620" cy="522310"/>
          </a:xfrm>
          <a:custGeom>
            <a:avLst/>
            <a:gdLst>
              <a:gd name="T0" fmla="*/ 2143 w 10001"/>
              <a:gd name="T1" fmla="*/ 1073 h 7859"/>
              <a:gd name="T2" fmla="*/ 1071 w 10001"/>
              <a:gd name="T3" fmla="*/ 2145 h 7859"/>
              <a:gd name="T4" fmla="*/ 0 w 10001"/>
              <a:gd name="T5" fmla="*/ 1073 h 7859"/>
              <a:gd name="T6" fmla="*/ 1072 w 10001"/>
              <a:gd name="T7" fmla="*/ 0 h 7859"/>
              <a:gd name="T8" fmla="*/ 1831 w 10001"/>
              <a:gd name="T9" fmla="*/ 3170 h 7859"/>
              <a:gd name="T10" fmla="*/ 1831 w 10001"/>
              <a:gd name="T11" fmla="*/ 4690 h 7859"/>
              <a:gd name="T12" fmla="*/ 311 w 10001"/>
              <a:gd name="T13" fmla="*/ 4690 h 7859"/>
              <a:gd name="T14" fmla="*/ 312 w 10001"/>
              <a:gd name="T15" fmla="*/ 3170 h 7859"/>
              <a:gd name="T16" fmla="*/ 1831 w 10001"/>
              <a:gd name="T17" fmla="*/ 3170 h 7859"/>
              <a:gd name="T18" fmla="*/ 2143 w 10001"/>
              <a:gd name="T19" fmla="*/ 6786 h 7859"/>
              <a:gd name="T20" fmla="*/ 1071 w 10001"/>
              <a:gd name="T21" fmla="*/ 7859 h 7859"/>
              <a:gd name="T22" fmla="*/ 0 w 10001"/>
              <a:gd name="T23" fmla="*/ 6786 h 7859"/>
              <a:gd name="T24" fmla="*/ 1072 w 10001"/>
              <a:gd name="T25" fmla="*/ 5714 h 7859"/>
              <a:gd name="T26" fmla="*/ 10001 w 10001"/>
              <a:gd name="T27" fmla="*/ 537 h 7859"/>
              <a:gd name="T28" fmla="*/ 9949 w 10001"/>
              <a:gd name="T29" fmla="*/ 1733 h 7859"/>
              <a:gd name="T30" fmla="*/ 3036 w 10001"/>
              <a:gd name="T31" fmla="*/ 1785 h 7859"/>
              <a:gd name="T32" fmla="*/ 2859 w 10001"/>
              <a:gd name="T33" fmla="*/ 1608 h 7859"/>
              <a:gd name="T34" fmla="*/ 2911 w 10001"/>
              <a:gd name="T35" fmla="*/ 412 h 7859"/>
              <a:gd name="T36" fmla="*/ 9822 w 10001"/>
              <a:gd name="T37" fmla="*/ 359 h 7859"/>
              <a:gd name="T38" fmla="*/ 10001 w 10001"/>
              <a:gd name="T39" fmla="*/ 537 h 7859"/>
              <a:gd name="T40" fmla="*/ 10001 w 10001"/>
              <a:gd name="T41" fmla="*/ 4464 h 7859"/>
              <a:gd name="T42" fmla="*/ 9824 w 10001"/>
              <a:gd name="T43" fmla="*/ 4642 h 7859"/>
              <a:gd name="T44" fmla="*/ 2911 w 10001"/>
              <a:gd name="T45" fmla="*/ 4589 h 7859"/>
              <a:gd name="T46" fmla="*/ 2859 w 10001"/>
              <a:gd name="T47" fmla="*/ 3393 h 7859"/>
              <a:gd name="T48" fmla="*/ 3036 w 10001"/>
              <a:gd name="T49" fmla="*/ 3215 h 7859"/>
              <a:gd name="T50" fmla="*/ 9947 w 10001"/>
              <a:gd name="T51" fmla="*/ 3268 h 7859"/>
              <a:gd name="T52" fmla="*/ 10001 w 10001"/>
              <a:gd name="T53" fmla="*/ 6250 h 7859"/>
              <a:gd name="T54" fmla="*/ 9949 w 10001"/>
              <a:gd name="T55" fmla="*/ 7447 h 7859"/>
              <a:gd name="T56" fmla="*/ 3036 w 10001"/>
              <a:gd name="T57" fmla="*/ 7499 h 7859"/>
              <a:gd name="T58" fmla="*/ 2859 w 10001"/>
              <a:gd name="T59" fmla="*/ 7322 h 7859"/>
              <a:gd name="T60" fmla="*/ 2911 w 10001"/>
              <a:gd name="T61" fmla="*/ 6125 h 7859"/>
              <a:gd name="T62" fmla="*/ 9822 w 10001"/>
              <a:gd name="T63" fmla="*/ 6073 h 7859"/>
              <a:gd name="T64" fmla="*/ 10001 w 10001"/>
              <a:gd name="T65" fmla="*/ 6250 h 7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001" h="7859">
                <a:moveTo>
                  <a:pt x="1831" y="313"/>
                </a:moveTo>
                <a:cubicBezTo>
                  <a:pt x="2039" y="521"/>
                  <a:pt x="2143" y="774"/>
                  <a:pt x="2143" y="1073"/>
                </a:cubicBezTo>
                <a:cubicBezTo>
                  <a:pt x="2143" y="1370"/>
                  <a:pt x="2039" y="1623"/>
                  <a:pt x="1831" y="1833"/>
                </a:cubicBezTo>
                <a:cubicBezTo>
                  <a:pt x="1622" y="2042"/>
                  <a:pt x="1370" y="2145"/>
                  <a:pt x="1071" y="2145"/>
                </a:cubicBezTo>
                <a:cubicBezTo>
                  <a:pt x="772" y="2145"/>
                  <a:pt x="521" y="2040"/>
                  <a:pt x="311" y="1833"/>
                </a:cubicBezTo>
                <a:cubicBezTo>
                  <a:pt x="103" y="1624"/>
                  <a:pt x="0" y="1372"/>
                  <a:pt x="0" y="1073"/>
                </a:cubicBezTo>
                <a:cubicBezTo>
                  <a:pt x="0" y="775"/>
                  <a:pt x="105" y="523"/>
                  <a:pt x="312" y="313"/>
                </a:cubicBezTo>
                <a:cubicBezTo>
                  <a:pt x="520" y="105"/>
                  <a:pt x="773" y="0"/>
                  <a:pt x="1072" y="0"/>
                </a:cubicBezTo>
                <a:cubicBezTo>
                  <a:pt x="1370" y="0"/>
                  <a:pt x="1623" y="104"/>
                  <a:pt x="1831" y="313"/>
                </a:cubicBezTo>
                <a:close/>
                <a:moveTo>
                  <a:pt x="1831" y="3170"/>
                </a:moveTo>
                <a:cubicBezTo>
                  <a:pt x="2039" y="3379"/>
                  <a:pt x="2143" y="3631"/>
                  <a:pt x="2143" y="3930"/>
                </a:cubicBezTo>
                <a:cubicBezTo>
                  <a:pt x="2143" y="4228"/>
                  <a:pt x="2039" y="4480"/>
                  <a:pt x="1831" y="4690"/>
                </a:cubicBezTo>
                <a:cubicBezTo>
                  <a:pt x="1622" y="4899"/>
                  <a:pt x="1370" y="5003"/>
                  <a:pt x="1071" y="5003"/>
                </a:cubicBezTo>
                <a:cubicBezTo>
                  <a:pt x="772" y="5003"/>
                  <a:pt x="521" y="4898"/>
                  <a:pt x="311" y="4690"/>
                </a:cubicBezTo>
                <a:cubicBezTo>
                  <a:pt x="103" y="4481"/>
                  <a:pt x="0" y="4228"/>
                  <a:pt x="0" y="3930"/>
                </a:cubicBezTo>
                <a:cubicBezTo>
                  <a:pt x="0" y="3633"/>
                  <a:pt x="105" y="3380"/>
                  <a:pt x="312" y="3170"/>
                </a:cubicBezTo>
                <a:cubicBezTo>
                  <a:pt x="520" y="2963"/>
                  <a:pt x="773" y="2858"/>
                  <a:pt x="1072" y="2858"/>
                </a:cubicBezTo>
                <a:cubicBezTo>
                  <a:pt x="1370" y="2858"/>
                  <a:pt x="1623" y="2961"/>
                  <a:pt x="1831" y="3170"/>
                </a:cubicBezTo>
                <a:close/>
                <a:moveTo>
                  <a:pt x="1831" y="6027"/>
                </a:moveTo>
                <a:cubicBezTo>
                  <a:pt x="2039" y="6235"/>
                  <a:pt x="2143" y="6488"/>
                  <a:pt x="2143" y="6786"/>
                </a:cubicBezTo>
                <a:cubicBezTo>
                  <a:pt x="2143" y="7085"/>
                  <a:pt x="2039" y="7336"/>
                  <a:pt x="1831" y="7546"/>
                </a:cubicBezTo>
                <a:cubicBezTo>
                  <a:pt x="1622" y="7754"/>
                  <a:pt x="1370" y="7859"/>
                  <a:pt x="1071" y="7859"/>
                </a:cubicBezTo>
                <a:cubicBezTo>
                  <a:pt x="772" y="7859"/>
                  <a:pt x="521" y="7754"/>
                  <a:pt x="311" y="7546"/>
                </a:cubicBezTo>
                <a:cubicBezTo>
                  <a:pt x="103" y="7338"/>
                  <a:pt x="0" y="7084"/>
                  <a:pt x="0" y="6786"/>
                </a:cubicBezTo>
                <a:cubicBezTo>
                  <a:pt x="0" y="6489"/>
                  <a:pt x="105" y="6236"/>
                  <a:pt x="312" y="6027"/>
                </a:cubicBezTo>
                <a:cubicBezTo>
                  <a:pt x="520" y="5819"/>
                  <a:pt x="773" y="5714"/>
                  <a:pt x="1072" y="5714"/>
                </a:cubicBezTo>
                <a:cubicBezTo>
                  <a:pt x="1370" y="5715"/>
                  <a:pt x="1623" y="5819"/>
                  <a:pt x="1831" y="6027"/>
                </a:cubicBezTo>
                <a:close/>
                <a:moveTo>
                  <a:pt x="10001" y="537"/>
                </a:moveTo>
                <a:lnTo>
                  <a:pt x="10001" y="1608"/>
                </a:lnTo>
                <a:cubicBezTo>
                  <a:pt x="10001" y="1655"/>
                  <a:pt x="9984" y="1698"/>
                  <a:pt x="9949" y="1733"/>
                </a:cubicBezTo>
                <a:cubicBezTo>
                  <a:pt x="9913" y="1768"/>
                  <a:pt x="9871" y="1785"/>
                  <a:pt x="9824" y="1785"/>
                </a:cubicBezTo>
                <a:lnTo>
                  <a:pt x="3036" y="1785"/>
                </a:lnTo>
                <a:cubicBezTo>
                  <a:pt x="2988" y="1785"/>
                  <a:pt x="2946" y="1768"/>
                  <a:pt x="2911" y="1733"/>
                </a:cubicBezTo>
                <a:cubicBezTo>
                  <a:pt x="2876" y="1698"/>
                  <a:pt x="2859" y="1655"/>
                  <a:pt x="2859" y="1608"/>
                </a:cubicBezTo>
                <a:lnTo>
                  <a:pt x="2859" y="537"/>
                </a:lnTo>
                <a:cubicBezTo>
                  <a:pt x="2859" y="489"/>
                  <a:pt x="2876" y="447"/>
                  <a:pt x="2911" y="412"/>
                </a:cubicBezTo>
                <a:cubicBezTo>
                  <a:pt x="2946" y="377"/>
                  <a:pt x="2988" y="359"/>
                  <a:pt x="3036" y="359"/>
                </a:cubicBezTo>
                <a:lnTo>
                  <a:pt x="9822" y="359"/>
                </a:lnTo>
                <a:cubicBezTo>
                  <a:pt x="9870" y="359"/>
                  <a:pt x="9912" y="377"/>
                  <a:pt x="9947" y="412"/>
                </a:cubicBezTo>
                <a:cubicBezTo>
                  <a:pt x="9983" y="447"/>
                  <a:pt x="10001" y="487"/>
                  <a:pt x="10001" y="537"/>
                </a:cubicBezTo>
                <a:close/>
                <a:moveTo>
                  <a:pt x="10001" y="3393"/>
                </a:moveTo>
                <a:lnTo>
                  <a:pt x="10001" y="4464"/>
                </a:lnTo>
                <a:cubicBezTo>
                  <a:pt x="10001" y="4512"/>
                  <a:pt x="9984" y="4554"/>
                  <a:pt x="9949" y="4589"/>
                </a:cubicBezTo>
                <a:cubicBezTo>
                  <a:pt x="9913" y="4624"/>
                  <a:pt x="9871" y="4642"/>
                  <a:pt x="9824" y="4642"/>
                </a:cubicBezTo>
                <a:lnTo>
                  <a:pt x="3036" y="4642"/>
                </a:lnTo>
                <a:cubicBezTo>
                  <a:pt x="2988" y="4642"/>
                  <a:pt x="2946" y="4624"/>
                  <a:pt x="2911" y="4589"/>
                </a:cubicBezTo>
                <a:cubicBezTo>
                  <a:pt x="2876" y="4554"/>
                  <a:pt x="2859" y="4512"/>
                  <a:pt x="2859" y="4464"/>
                </a:cubicBezTo>
                <a:lnTo>
                  <a:pt x="2859" y="3393"/>
                </a:lnTo>
                <a:cubicBezTo>
                  <a:pt x="2859" y="3345"/>
                  <a:pt x="2876" y="3303"/>
                  <a:pt x="2911" y="3268"/>
                </a:cubicBezTo>
                <a:cubicBezTo>
                  <a:pt x="2946" y="3233"/>
                  <a:pt x="2988" y="3215"/>
                  <a:pt x="3036" y="3215"/>
                </a:cubicBezTo>
                <a:lnTo>
                  <a:pt x="9822" y="3215"/>
                </a:lnTo>
                <a:cubicBezTo>
                  <a:pt x="9870" y="3215"/>
                  <a:pt x="9912" y="3233"/>
                  <a:pt x="9947" y="3268"/>
                </a:cubicBezTo>
                <a:cubicBezTo>
                  <a:pt x="9983" y="3303"/>
                  <a:pt x="10001" y="3345"/>
                  <a:pt x="10001" y="3393"/>
                </a:cubicBezTo>
                <a:close/>
                <a:moveTo>
                  <a:pt x="10001" y="6250"/>
                </a:moveTo>
                <a:lnTo>
                  <a:pt x="10001" y="7322"/>
                </a:lnTo>
                <a:cubicBezTo>
                  <a:pt x="10001" y="7369"/>
                  <a:pt x="9984" y="7412"/>
                  <a:pt x="9949" y="7447"/>
                </a:cubicBezTo>
                <a:cubicBezTo>
                  <a:pt x="9913" y="7482"/>
                  <a:pt x="9871" y="7499"/>
                  <a:pt x="9824" y="7499"/>
                </a:cubicBezTo>
                <a:lnTo>
                  <a:pt x="3036" y="7499"/>
                </a:lnTo>
                <a:cubicBezTo>
                  <a:pt x="2988" y="7499"/>
                  <a:pt x="2946" y="7482"/>
                  <a:pt x="2911" y="7447"/>
                </a:cubicBezTo>
                <a:cubicBezTo>
                  <a:pt x="2876" y="7412"/>
                  <a:pt x="2859" y="7369"/>
                  <a:pt x="2859" y="7322"/>
                </a:cubicBezTo>
                <a:lnTo>
                  <a:pt x="2859" y="6250"/>
                </a:lnTo>
                <a:cubicBezTo>
                  <a:pt x="2859" y="6203"/>
                  <a:pt x="2876" y="6160"/>
                  <a:pt x="2911" y="6125"/>
                </a:cubicBezTo>
                <a:cubicBezTo>
                  <a:pt x="2946" y="6090"/>
                  <a:pt x="2988" y="6073"/>
                  <a:pt x="3036" y="6073"/>
                </a:cubicBezTo>
                <a:lnTo>
                  <a:pt x="9822" y="6073"/>
                </a:lnTo>
                <a:cubicBezTo>
                  <a:pt x="9870" y="6073"/>
                  <a:pt x="9912" y="6090"/>
                  <a:pt x="9947" y="6125"/>
                </a:cubicBezTo>
                <a:cubicBezTo>
                  <a:pt x="9983" y="6160"/>
                  <a:pt x="10001" y="6202"/>
                  <a:pt x="10001" y="62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9CBC592-77E4-565A-93C6-1F0BDA54664B}"/>
              </a:ext>
            </a:extLst>
          </p:cNvPr>
          <p:cNvGrpSpPr/>
          <p:nvPr/>
        </p:nvGrpSpPr>
        <p:grpSpPr>
          <a:xfrm>
            <a:off x="0" y="75187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59AED29-2AB3-104F-3DF4-020387F554DB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A6C92065-AC09-843D-0897-A32FF2D18456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6CB65A7F-9866-E7EE-9866-2151325B4733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38458615-0968-AE17-7124-966BBB007B57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E7173ECA-B5F3-6E23-21F6-3E5602A8AAB2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9B374DE2-44B4-EDED-FE2F-4D4C200BDC8C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DE06886C-3E7F-B02B-CAD3-AD129A8B168D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12C1DC2F-D39C-C13D-48EE-FA9D8446578D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98FA33CA-D837-BDFE-8882-3E62B0865BF7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7FE4C47C-2C93-DC5A-7CB5-AB1AA234915B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EB45F772-CC3E-9622-A71D-B81E2697CE6F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100" dirty="0">
                    <a:solidFill>
                      <a:srgbClr val="0A3C69"/>
                    </a:solidFill>
                  </a:rPr>
                  <a:t>论文总结</a:t>
                </a:r>
              </a:p>
            </p:txBody>
          </p:sp>
          <p:pic>
            <p:nvPicPr>
              <p:cNvPr id="40" name="Picture 39" descr="华中科技大学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B477DF20-7B1A-D480-8E2B-46A75C058352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25AA168B-BA2C-0C11-5EB9-91ED4EAEAB14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淘宝-想搞设计PPT(倒卖必究)-6">
            <a:extLst>
              <a:ext uri="{FF2B5EF4-FFF2-40B4-BE49-F238E27FC236}">
                <a16:creationId xmlns:a16="http://schemas.microsoft.com/office/drawing/2014/main" id="{01CF98C5-CAC7-5F41-5439-36E907B429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01" y="5295261"/>
            <a:ext cx="2063898" cy="110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淘宝-想搞设计PPT(倒卖必究)-9"/>
          <p:cNvSpPr/>
          <p:nvPr/>
        </p:nvSpPr>
        <p:spPr>
          <a:xfrm>
            <a:off x="-1" y="0"/>
            <a:ext cx="10938123" cy="6858001"/>
          </a:xfrm>
          <a:prstGeom prst="rect">
            <a:avLst/>
          </a:prstGeom>
          <a:gradFill>
            <a:gsLst>
              <a:gs pos="18000">
                <a:srgbClr val="135890"/>
              </a:gs>
              <a:gs pos="100000">
                <a:srgbClr val="135890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930411" y="1212765"/>
            <a:ext cx="9077297" cy="27495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br>
              <a:rPr kumimoji="0" lang="en-GB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感谢您的耐心观看</a:t>
            </a:r>
            <a:endParaRPr kumimoji="0" lang="en-GB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161811" y="5464070"/>
            <a:ext cx="1554480" cy="339725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FFFFFF"/>
                </a:solidFill>
                <a:cs typeface="+mn-ea"/>
                <a:sym typeface="+mn-lt"/>
              </a:rPr>
              <a:t>答辩人：学生</a:t>
            </a: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930411" y="4258811"/>
            <a:ext cx="6713973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Enter a text description related to the title Enter a text description related to the title Enter a text description related to the title</a:t>
            </a:r>
            <a:endParaRPr lang="en-GB" sz="1600" b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1054580" y="5371242"/>
            <a:ext cx="1907724" cy="480131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9627235" y="884555"/>
            <a:ext cx="1717040" cy="1791335"/>
          </a:xfrm>
          <a:prstGeom prst="ellipse">
            <a:avLst/>
          </a:prstGeom>
          <a:gradFill>
            <a:gsLst>
              <a:gs pos="18000">
                <a:srgbClr val="1D83D5"/>
              </a:gs>
              <a:gs pos="100000">
                <a:srgbClr val="1E89DF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25" name="Picture 24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11" y="1140456"/>
            <a:ext cx="4318922" cy="948617"/>
          </a:xfrm>
          <a:prstGeom prst="rect">
            <a:avLst/>
          </a:prstGeom>
        </p:spPr>
      </p:pic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0B5D9F52-90AD-0AE6-B8CE-1DE0570793BF}"/>
              </a:ext>
            </a:extLst>
          </p:cNvPr>
          <p:cNvSpPr/>
          <p:nvPr/>
        </p:nvSpPr>
        <p:spPr>
          <a:xfrm>
            <a:off x="6410704" y="4702655"/>
            <a:ext cx="4183847" cy="4183847"/>
          </a:xfrm>
          <a:custGeom>
            <a:avLst/>
            <a:gdLst>
              <a:gd name="connsiteX0" fmla="*/ 2092440 w 4183847"/>
              <a:gd name="connsiteY0" fmla="*/ 22225 h 4183847"/>
              <a:gd name="connsiteX1" fmla="*/ 2060443 w 4183847"/>
              <a:gd name="connsiteY1" fmla="*/ 22435 h 4183847"/>
              <a:gd name="connsiteX2" fmla="*/ 2028425 w 4183847"/>
              <a:gd name="connsiteY2" fmla="*/ 23141 h 4183847"/>
              <a:gd name="connsiteX3" fmla="*/ 1996393 w 4183847"/>
              <a:gd name="connsiteY3" fmla="*/ 24344 h 4183847"/>
              <a:gd name="connsiteX4" fmla="*/ 1964351 w 4183847"/>
              <a:gd name="connsiteY4" fmla="*/ 26048 h 4183847"/>
              <a:gd name="connsiteX5" fmla="*/ 1932306 w 4183847"/>
              <a:gd name="connsiteY5" fmla="*/ 28253 h 4183847"/>
              <a:gd name="connsiteX6" fmla="*/ 1900264 w 4183847"/>
              <a:gd name="connsiteY6" fmla="*/ 30960 h 4183847"/>
              <a:gd name="connsiteX7" fmla="*/ 1868230 w 4183847"/>
              <a:gd name="connsiteY7" fmla="*/ 34172 h 4183847"/>
              <a:gd name="connsiteX8" fmla="*/ 1836210 w 4183847"/>
              <a:gd name="connsiteY8" fmla="*/ 37889 h 4183847"/>
              <a:gd name="connsiteX9" fmla="*/ 1804211 w 4183847"/>
              <a:gd name="connsiteY9" fmla="*/ 42114 h 4183847"/>
              <a:gd name="connsiteX10" fmla="*/ 1772238 w 4183847"/>
              <a:gd name="connsiteY10" fmla="*/ 46847 h 4183847"/>
              <a:gd name="connsiteX11" fmla="*/ 1740296 w 4183847"/>
              <a:gd name="connsiteY11" fmla="*/ 52090 h 4183847"/>
              <a:gd name="connsiteX12" fmla="*/ 1708391 w 4183847"/>
              <a:gd name="connsiteY12" fmla="*/ 57846 h 4183847"/>
              <a:gd name="connsiteX13" fmla="*/ 1676530 w 4183847"/>
              <a:gd name="connsiteY13" fmla="*/ 64116 h 4183847"/>
              <a:gd name="connsiteX14" fmla="*/ 1644718 w 4183847"/>
              <a:gd name="connsiteY14" fmla="*/ 70900 h 4183847"/>
              <a:gd name="connsiteX15" fmla="*/ 1612961 w 4183847"/>
              <a:gd name="connsiteY15" fmla="*/ 78201 h 4183847"/>
              <a:gd name="connsiteX16" fmla="*/ 1581265 w 4183847"/>
              <a:gd name="connsiteY16" fmla="*/ 86021 h 4183847"/>
              <a:gd name="connsiteX17" fmla="*/ 1549635 w 4183847"/>
              <a:gd name="connsiteY17" fmla="*/ 94360 h 4183847"/>
              <a:gd name="connsiteX18" fmla="*/ 1518077 w 4183847"/>
              <a:gd name="connsiteY18" fmla="*/ 103220 h 4183847"/>
              <a:gd name="connsiteX19" fmla="*/ 1486598 w 4183847"/>
              <a:gd name="connsiteY19" fmla="*/ 112604 h 4183847"/>
              <a:gd name="connsiteX20" fmla="*/ 1455202 w 4183847"/>
              <a:gd name="connsiteY20" fmla="*/ 122512 h 4183847"/>
              <a:gd name="connsiteX21" fmla="*/ 1423896 w 4183847"/>
              <a:gd name="connsiteY21" fmla="*/ 132946 h 4183847"/>
              <a:gd name="connsiteX22" fmla="*/ 1392686 w 4183847"/>
              <a:gd name="connsiteY22" fmla="*/ 143907 h 4183847"/>
              <a:gd name="connsiteX23" fmla="*/ 1361577 w 4183847"/>
              <a:gd name="connsiteY23" fmla="*/ 155398 h 4183847"/>
              <a:gd name="connsiteX24" fmla="*/ 1330574 w 4183847"/>
              <a:gd name="connsiteY24" fmla="*/ 167421 h 4183847"/>
              <a:gd name="connsiteX25" fmla="*/ 1299685 w 4183847"/>
              <a:gd name="connsiteY25" fmla="*/ 179974 h 4183847"/>
              <a:gd name="connsiteX26" fmla="*/ 1268914 w 4183847"/>
              <a:gd name="connsiteY26" fmla="*/ 193063 h 4183847"/>
              <a:gd name="connsiteX27" fmla="*/ 1238268 w 4183847"/>
              <a:gd name="connsiteY27" fmla="*/ 206687 h 4183847"/>
              <a:gd name="connsiteX28" fmla="*/ 1207752 w 4183847"/>
              <a:gd name="connsiteY28" fmla="*/ 220848 h 4183847"/>
              <a:gd name="connsiteX29" fmla="*/ 1177372 w 4183847"/>
              <a:gd name="connsiteY29" fmla="*/ 235547 h 4183847"/>
              <a:gd name="connsiteX30" fmla="*/ 1147133 w 4183847"/>
              <a:gd name="connsiteY30" fmla="*/ 250787 h 4183847"/>
              <a:gd name="connsiteX31" fmla="*/ 1117043 w 4183847"/>
              <a:gd name="connsiteY31" fmla="*/ 266569 h 4183847"/>
              <a:gd name="connsiteX32" fmla="*/ 1057247 w 4183847"/>
              <a:gd name="connsiteY32" fmla="*/ 299812 h 4183847"/>
              <a:gd name="connsiteX33" fmla="*/ 1027824 w 4183847"/>
              <a:gd name="connsiteY33" fmla="*/ 317117 h 4183847"/>
              <a:gd name="connsiteX34" fmla="*/ 998715 w 4183847"/>
              <a:gd name="connsiteY34" fmla="*/ 334878 h 4183847"/>
              <a:gd name="connsiteX35" fmla="*/ 970001 w 4183847"/>
              <a:gd name="connsiteY35" fmla="*/ 353045 h 4183847"/>
              <a:gd name="connsiteX36" fmla="*/ 941681 w 4183847"/>
              <a:gd name="connsiteY36" fmla="*/ 371610 h 4183847"/>
              <a:gd name="connsiteX37" fmla="*/ 913759 w 4183847"/>
              <a:gd name="connsiteY37" fmla="*/ 390567 h 4183847"/>
              <a:gd name="connsiteX38" fmla="*/ 886236 w 4183847"/>
              <a:gd name="connsiteY38" fmla="*/ 409912 h 4183847"/>
              <a:gd name="connsiteX39" fmla="*/ 859113 w 4183847"/>
              <a:gd name="connsiteY39" fmla="*/ 429639 h 4183847"/>
              <a:gd name="connsiteX40" fmla="*/ 832390 w 4183847"/>
              <a:gd name="connsiteY40" fmla="*/ 449741 h 4183847"/>
              <a:gd name="connsiteX41" fmla="*/ 806072 w 4183847"/>
              <a:gd name="connsiteY41" fmla="*/ 470212 h 4183847"/>
              <a:gd name="connsiteX42" fmla="*/ 780157 w 4183847"/>
              <a:gd name="connsiteY42" fmla="*/ 491048 h 4183847"/>
              <a:gd name="connsiteX43" fmla="*/ 754649 w 4183847"/>
              <a:gd name="connsiteY43" fmla="*/ 512241 h 4183847"/>
              <a:gd name="connsiteX44" fmla="*/ 729549 w 4183847"/>
              <a:gd name="connsiteY44" fmla="*/ 533788 h 4183847"/>
              <a:gd name="connsiteX45" fmla="*/ 704857 w 4183847"/>
              <a:gd name="connsiteY45" fmla="*/ 555681 h 4183847"/>
              <a:gd name="connsiteX46" fmla="*/ 680577 w 4183847"/>
              <a:gd name="connsiteY46" fmla="*/ 577914 h 4183847"/>
              <a:gd name="connsiteX47" fmla="*/ 656709 w 4183847"/>
              <a:gd name="connsiteY47" fmla="*/ 600483 h 4183847"/>
              <a:gd name="connsiteX48" fmla="*/ 633254 w 4183847"/>
              <a:gd name="connsiteY48" fmla="*/ 623380 h 4183847"/>
              <a:gd name="connsiteX49" fmla="*/ 610215 w 4183847"/>
              <a:gd name="connsiteY49" fmla="*/ 646601 h 4183847"/>
              <a:gd name="connsiteX50" fmla="*/ 587592 w 4183847"/>
              <a:gd name="connsiteY50" fmla="*/ 670140 h 4183847"/>
              <a:gd name="connsiteX51" fmla="*/ 565389 w 4183847"/>
              <a:gd name="connsiteY51" fmla="*/ 693990 h 4183847"/>
              <a:gd name="connsiteX52" fmla="*/ 543605 w 4183847"/>
              <a:gd name="connsiteY52" fmla="*/ 718146 h 4183847"/>
              <a:gd name="connsiteX53" fmla="*/ 522243 w 4183847"/>
              <a:gd name="connsiteY53" fmla="*/ 742603 h 4183847"/>
              <a:gd name="connsiteX54" fmla="*/ 501304 w 4183847"/>
              <a:gd name="connsiteY54" fmla="*/ 767353 h 4183847"/>
              <a:gd name="connsiteX55" fmla="*/ 480789 w 4183847"/>
              <a:gd name="connsiteY55" fmla="*/ 792392 h 4183847"/>
              <a:gd name="connsiteX56" fmla="*/ 460701 w 4183847"/>
              <a:gd name="connsiteY56" fmla="*/ 817714 h 4183847"/>
              <a:gd name="connsiteX57" fmla="*/ 441040 w 4183847"/>
              <a:gd name="connsiteY57" fmla="*/ 843313 h 4183847"/>
              <a:gd name="connsiteX58" fmla="*/ 421808 w 4183847"/>
              <a:gd name="connsiteY58" fmla="*/ 869182 h 4183847"/>
              <a:gd name="connsiteX59" fmla="*/ 403008 w 4183847"/>
              <a:gd name="connsiteY59" fmla="*/ 895317 h 4183847"/>
              <a:gd name="connsiteX60" fmla="*/ 384640 w 4183847"/>
              <a:gd name="connsiteY60" fmla="*/ 921712 h 4183847"/>
              <a:gd name="connsiteX61" fmla="*/ 366706 w 4183847"/>
              <a:gd name="connsiteY61" fmla="*/ 948360 h 4183847"/>
              <a:gd name="connsiteX62" fmla="*/ 349207 w 4183847"/>
              <a:gd name="connsiteY62" fmla="*/ 975256 h 4183847"/>
              <a:gd name="connsiteX63" fmla="*/ 332146 w 4183847"/>
              <a:gd name="connsiteY63" fmla="*/ 1002394 h 4183847"/>
              <a:gd name="connsiteX64" fmla="*/ 315523 w 4183847"/>
              <a:gd name="connsiteY64" fmla="*/ 1029768 h 4183847"/>
              <a:gd name="connsiteX65" fmla="*/ 299341 w 4183847"/>
              <a:gd name="connsiteY65" fmla="*/ 1057372 h 4183847"/>
              <a:gd name="connsiteX66" fmla="*/ 283600 w 4183847"/>
              <a:gd name="connsiteY66" fmla="*/ 1085201 h 4183847"/>
              <a:gd name="connsiteX67" fmla="*/ 268301 w 4183847"/>
              <a:gd name="connsiteY67" fmla="*/ 1113249 h 4183847"/>
              <a:gd name="connsiteX68" fmla="*/ 253450 w 4183847"/>
              <a:gd name="connsiteY68" fmla="*/ 1141510 h 4183847"/>
              <a:gd name="connsiteX69" fmla="*/ 239044 w 4183847"/>
              <a:gd name="connsiteY69" fmla="*/ 1169978 h 4183847"/>
              <a:gd name="connsiteX70" fmla="*/ 225086 w 4183847"/>
              <a:gd name="connsiteY70" fmla="*/ 1198646 h 4183847"/>
              <a:gd name="connsiteX71" fmla="*/ 211576 w 4183847"/>
              <a:gd name="connsiteY71" fmla="*/ 1227511 h 4183847"/>
              <a:gd name="connsiteX72" fmla="*/ 198520 w 4183847"/>
              <a:gd name="connsiteY72" fmla="*/ 1256565 h 4183847"/>
              <a:gd name="connsiteX73" fmla="*/ 185914 w 4183847"/>
              <a:gd name="connsiteY73" fmla="*/ 1285803 h 4183847"/>
              <a:gd name="connsiteX74" fmla="*/ 173765 w 4183847"/>
              <a:gd name="connsiteY74" fmla="*/ 1315219 h 4183847"/>
              <a:gd name="connsiteX75" fmla="*/ 162071 w 4183847"/>
              <a:gd name="connsiteY75" fmla="*/ 1344807 h 4183847"/>
              <a:gd name="connsiteX76" fmla="*/ 150833 w 4183847"/>
              <a:gd name="connsiteY76" fmla="*/ 1374562 h 4183847"/>
              <a:gd name="connsiteX77" fmla="*/ 140055 w 4183847"/>
              <a:gd name="connsiteY77" fmla="*/ 1404476 h 4183847"/>
              <a:gd name="connsiteX78" fmla="*/ 129738 w 4183847"/>
              <a:gd name="connsiteY78" fmla="*/ 1434546 h 4183847"/>
              <a:gd name="connsiteX79" fmla="*/ 119883 w 4183847"/>
              <a:gd name="connsiteY79" fmla="*/ 1464764 h 4183847"/>
              <a:gd name="connsiteX80" fmla="*/ 110491 w 4183847"/>
              <a:gd name="connsiteY80" fmla="*/ 1495125 h 4183847"/>
              <a:gd name="connsiteX81" fmla="*/ 101564 w 4183847"/>
              <a:gd name="connsiteY81" fmla="*/ 1525624 h 4183847"/>
              <a:gd name="connsiteX82" fmla="*/ 93104 w 4183847"/>
              <a:gd name="connsiteY82" fmla="*/ 1556254 h 4183847"/>
              <a:gd name="connsiteX83" fmla="*/ 85114 w 4183847"/>
              <a:gd name="connsiteY83" fmla="*/ 1587009 h 4183847"/>
              <a:gd name="connsiteX84" fmla="*/ 77592 w 4183847"/>
              <a:gd name="connsiteY84" fmla="*/ 1617884 h 4183847"/>
              <a:gd name="connsiteX85" fmla="*/ 70543 w 4183847"/>
              <a:gd name="connsiteY85" fmla="*/ 1648873 h 4183847"/>
              <a:gd name="connsiteX86" fmla="*/ 63966 w 4183847"/>
              <a:gd name="connsiteY86" fmla="*/ 1679970 h 4183847"/>
              <a:gd name="connsiteX87" fmla="*/ 57864 w 4183847"/>
              <a:gd name="connsiteY87" fmla="*/ 1711169 h 4183847"/>
              <a:gd name="connsiteX88" fmla="*/ 52238 w 4183847"/>
              <a:gd name="connsiteY88" fmla="*/ 1742464 h 4183847"/>
              <a:gd name="connsiteX89" fmla="*/ 47089 w 4183847"/>
              <a:gd name="connsiteY89" fmla="*/ 1773850 h 4183847"/>
              <a:gd name="connsiteX90" fmla="*/ 42421 w 4183847"/>
              <a:gd name="connsiteY90" fmla="*/ 1805321 h 4183847"/>
              <a:gd name="connsiteX91" fmla="*/ 38232 w 4183847"/>
              <a:gd name="connsiteY91" fmla="*/ 1836871 h 4183847"/>
              <a:gd name="connsiteX92" fmla="*/ 34527 w 4183847"/>
              <a:gd name="connsiteY92" fmla="*/ 1868493 h 4183847"/>
              <a:gd name="connsiteX93" fmla="*/ 31305 w 4183847"/>
              <a:gd name="connsiteY93" fmla="*/ 1900183 h 4183847"/>
              <a:gd name="connsiteX94" fmla="*/ 28569 w 4183847"/>
              <a:gd name="connsiteY94" fmla="*/ 1931934 h 4183847"/>
              <a:gd name="connsiteX95" fmla="*/ 26320 w 4183847"/>
              <a:gd name="connsiteY95" fmla="*/ 1963741 h 4183847"/>
              <a:gd name="connsiteX96" fmla="*/ 24559 w 4183847"/>
              <a:gd name="connsiteY96" fmla="*/ 1995597 h 4183847"/>
              <a:gd name="connsiteX97" fmla="*/ 23289 w 4183847"/>
              <a:gd name="connsiteY97" fmla="*/ 2027498 h 4183847"/>
              <a:gd name="connsiteX98" fmla="*/ 22511 w 4183847"/>
              <a:gd name="connsiteY98" fmla="*/ 2059436 h 4183847"/>
              <a:gd name="connsiteX99" fmla="*/ 22225 w 4183847"/>
              <a:gd name="connsiteY99" fmla="*/ 2091408 h 4183847"/>
              <a:gd name="connsiteX100" fmla="*/ 22435 w 4183847"/>
              <a:gd name="connsiteY100" fmla="*/ 2123404 h 4183847"/>
              <a:gd name="connsiteX101" fmla="*/ 23141 w 4183847"/>
              <a:gd name="connsiteY101" fmla="*/ 2155423 h 4183847"/>
              <a:gd name="connsiteX102" fmla="*/ 24345 w 4183847"/>
              <a:gd name="connsiteY102" fmla="*/ 2187455 h 4183847"/>
              <a:gd name="connsiteX103" fmla="*/ 26048 w 4183847"/>
              <a:gd name="connsiteY103" fmla="*/ 2219496 h 4183847"/>
              <a:gd name="connsiteX104" fmla="*/ 28253 w 4183847"/>
              <a:gd name="connsiteY104" fmla="*/ 2251542 h 4183847"/>
              <a:gd name="connsiteX105" fmla="*/ 30960 w 4183847"/>
              <a:gd name="connsiteY105" fmla="*/ 2283584 h 4183847"/>
              <a:gd name="connsiteX106" fmla="*/ 34172 w 4183847"/>
              <a:gd name="connsiteY106" fmla="*/ 2315617 h 4183847"/>
              <a:gd name="connsiteX107" fmla="*/ 37889 w 4183847"/>
              <a:gd name="connsiteY107" fmla="*/ 2347637 h 4183847"/>
              <a:gd name="connsiteX108" fmla="*/ 42113 w 4183847"/>
              <a:gd name="connsiteY108" fmla="*/ 2379637 h 4183847"/>
              <a:gd name="connsiteX109" fmla="*/ 46847 w 4183847"/>
              <a:gd name="connsiteY109" fmla="*/ 2411610 h 4183847"/>
              <a:gd name="connsiteX110" fmla="*/ 52090 w 4183847"/>
              <a:gd name="connsiteY110" fmla="*/ 2443551 h 4183847"/>
              <a:gd name="connsiteX111" fmla="*/ 57846 w 4183847"/>
              <a:gd name="connsiteY111" fmla="*/ 2475456 h 4183847"/>
              <a:gd name="connsiteX112" fmla="*/ 64116 w 4183847"/>
              <a:gd name="connsiteY112" fmla="*/ 2507317 h 4183847"/>
              <a:gd name="connsiteX113" fmla="*/ 70900 w 4183847"/>
              <a:gd name="connsiteY113" fmla="*/ 2539129 h 4183847"/>
              <a:gd name="connsiteX114" fmla="*/ 78201 w 4183847"/>
              <a:gd name="connsiteY114" fmla="*/ 2570887 h 4183847"/>
              <a:gd name="connsiteX115" fmla="*/ 86020 w 4183847"/>
              <a:gd name="connsiteY115" fmla="*/ 2602583 h 4183847"/>
              <a:gd name="connsiteX116" fmla="*/ 94360 w 4183847"/>
              <a:gd name="connsiteY116" fmla="*/ 2634213 h 4183847"/>
              <a:gd name="connsiteX117" fmla="*/ 103221 w 4183847"/>
              <a:gd name="connsiteY117" fmla="*/ 2665770 h 4183847"/>
              <a:gd name="connsiteX118" fmla="*/ 112603 w 4183847"/>
              <a:gd name="connsiteY118" fmla="*/ 2697250 h 4183847"/>
              <a:gd name="connsiteX119" fmla="*/ 122511 w 4183847"/>
              <a:gd name="connsiteY119" fmla="*/ 2728645 h 4183847"/>
              <a:gd name="connsiteX120" fmla="*/ 132946 w 4183847"/>
              <a:gd name="connsiteY120" fmla="*/ 2759952 h 4183847"/>
              <a:gd name="connsiteX121" fmla="*/ 143908 w 4183847"/>
              <a:gd name="connsiteY121" fmla="*/ 2791162 h 4183847"/>
              <a:gd name="connsiteX122" fmla="*/ 155398 w 4183847"/>
              <a:gd name="connsiteY122" fmla="*/ 2822271 h 4183847"/>
              <a:gd name="connsiteX123" fmla="*/ 167421 w 4183847"/>
              <a:gd name="connsiteY123" fmla="*/ 2853274 h 4183847"/>
              <a:gd name="connsiteX124" fmla="*/ 179974 w 4183847"/>
              <a:gd name="connsiteY124" fmla="*/ 2884163 h 4183847"/>
              <a:gd name="connsiteX125" fmla="*/ 193063 w 4183847"/>
              <a:gd name="connsiteY125" fmla="*/ 2914934 h 4183847"/>
              <a:gd name="connsiteX126" fmla="*/ 206687 w 4183847"/>
              <a:gd name="connsiteY126" fmla="*/ 2945580 h 4183847"/>
              <a:gd name="connsiteX127" fmla="*/ 220847 w 4183847"/>
              <a:gd name="connsiteY127" fmla="*/ 2976096 h 4183847"/>
              <a:gd name="connsiteX128" fmla="*/ 235547 w 4183847"/>
              <a:gd name="connsiteY128" fmla="*/ 3006475 h 4183847"/>
              <a:gd name="connsiteX129" fmla="*/ 250786 w 4183847"/>
              <a:gd name="connsiteY129" fmla="*/ 3036714 h 4183847"/>
              <a:gd name="connsiteX130" fmla="*/ 266569 w 4183847"/>
              <a:gd name="connsiteY130" fmla="*/ 3066805 h 4183847"/>
              <a:gd name="connsiteX131" fmla="*/ 299811 w 4183847"/>
              <a:gd name="connsiteY131" fmla="*/ 3126600 h 4183847"/>
              <a:gd name="connsiteX132" fmla="*/ 317117 w 4183847"/>
              <a:gd name="connsiteY132" fmla="*/ 3156023 h 4183847"/>
              <a:gd name="connsiteX133" fmla="*/ 334879 w 4183847"/>
              <a:gd name="connsiteY133" fmla="*/ 3185133 h 4183847"/>
              <a:gd name="connsiteX134" fmla="*/ 353044 w 4183847"/>
              <a:gd name="connsiteY134" fmla="*/ 3213847 h 4183847"/>
              <a:gd name="connsiteX135" fmla="*/ 371609 w 4183847"/>
              <a:gd name="connsiteY135" fmla="*/ 3242166 h 4183847"/>
              <a:gd name="connsiteX136" fmla="*/ 390567 w 4183847"/>
              <a:gd name="connsiteY136" fmla="*/ 3270089 h 4183847"/>
              <a:gd name="connsiteX137" fmla="*/ 409912 w 4183847"/>
              <a:gd name="connsiteY137" fmla="*/ 3297612 h 4183847"/>
              <a:gd name="connsiteX138" fmla="*/ 429638 w 4183847"/>
              <a:gd name="connsiteY138" fmla="*/ 3324735 h 4183847"/>
              <a:gd name="connsiteX139" fmla="*/ 449741 w 4183847"/>
              <a:gd name="connsiteY139" fmla="*/ 3351457 h 4183847"/>
              <a:gd name="connsiteX140" fmla="*/ 470212 w 4183847"/>
              <a:gd name="connsiteY140" fmla="*/ 3377776 h 4183847"/>
              <a:gd name="connsiteX141" fmla="*/ 491048 w 4183847"/>
              <a:gd name="connsiteY141" fmla="*/ 3403691 h 4183847"/>
              <a:gd name="connsiteX142" fmla="*/ 512241 w 4183847"/>
              <a:gd name="connsiteY142" fmla="*/ 3429199 h 4183847"/>
              <a:gd name="connsiteX143" fmla="*/ 533788 w 4183847"/>
              <a:gd name="connsiteY143" fmla="*/ 3454300 h 4183847"/>
              <a:gd name="connsiteX144" fmla="*/ 555681 w 4183847"/>
              <a:gd name="connsiteY144" fmla="*/ 3478991 h 4183847"/>
              <a:gd name="connsiteX145" fmla="*/ 577914 w 4183847"/>
              <a:gd name="connsiteY145" fmla="*/ 3503271 h 4183847"/>
              <a:gd name="connsiteX146" fmla="*/ 600483 w 4183847"/>
              <a:gd name="connsiteY146" fmla="*/ 3527140 h 4183847"/>
              <a:gd name="connsiteX147" fmla="*/ 623381 w 4183847"/>
              <a:gd name="connsiteY147" fmla="*/ 3550594 h 4183847"/>
              <a:gd name="connsiteX148" fmla="*/ 646601 w 4183847"/>
              <a:gd name="connsiteY148" fmla="*/ 3573633 h 4183847"/>
              <a:gd name="connsiteX149" fmla="*/ 670140 w 4183847"/>
              <a:gd name="connsiteY149" fmla="*/ 3596255 h 4183847"/>
              <a:gd name="connsiteX150" fmla="*/ 693989 w 4183847"/>
              <a:gd name="connsiteY150" fmla="*/ 3618459 h 4183847"/>
              <a:gd name="connsiteX151" fmla="*/ 718146 w 4183847"/>
              <a:gd name="connsiteY151" fmla="*/ 3640244 h 4183847"/>
              <a:gd name="connsiteX152" fmla="*/ 742602 w 4183847"/>
              <a:gd name="connsiteY152" fmla="*/ 3661605 h 4183847"/>
              <a:gd name="connsiteX153" fmla="*/ 767352 w 4183847"/>
              <a:gd name="connsiteY153" fmla="*/ 3682544 h 4183847"/>
              <a:gd name="connsiteX154" fmla="*/ 792393 w 4183847"/>
              <a:gd name="connsiteY154" fmla="*/ 3703059 h 4183847"/>
              <a:gd name="connsiteX155" fmla="*/ 817714 w 4183847"/>
              <a:gd name="connsiteY155" fmla="*/ 3723148 h 4183847"/>
              <a:gd name="connsiteX156" fmla="*/ 843312 w 4183847"/>
              <a:gd name="connsiteY156" fmla="*/ 3742808 h 4183847"/>
              <a:gd name="connsiteX157" fmla="*/ 869182 w 4183847"/>
              <a:gd name="connsiteY157" fmla="*/ 3762039 h 4183847"/>
              <a:gd name="connsiteX158" fmla="*/ 895317 w 4183847"/>
              <a:gd name="connsiteY158" fmla="*/ 3780840 h 4183847"/>
              <a:gd name="connsiteX159" fmla="*/ 921712 w 4183847"/>
              <a:gd name="connsiteY159" fmla="*/ 3799207 h 4183847"/>
              <a:gd name="connsiteX160" fmla="*/ 948360 w 4183847"/>
              <a:gd name="connsiteY160" fmla="*/ 3817142 h 4183847"/>
              <a:gd name="connsiteX161" fmla="*/ 975256 w 4183847"/>
              <a:gd name="connsiteY161" fmla="*/ 3834641 h 4183847"/>
              <a:gd name="connsiteX162" fmla="*/ 1002394 w 4183847"/>
              <a:gd name="connsiteY162" fmla="*/ 3851702 h 4183847"/>
              <a:gd name="connsiteX163" fmla="*/ 1029768 w 4183847"/>
              <a:gd name="connsiteY163" fmla="*/ 3868325 h 4183847"/>
              <a:gd name="connsiteX164" fmla="*/ 1057373 w 4183847"/>
              <a:gd name="connsiteY164" fmla="*/ 3884508 h 4183847"/>
              <a:gd name="connsiteX165" fmla="*/ 1085201 w 4183847"/>
              <a:gd name="connsiteY165" fmla="*/ 3900249 h 4183847"/>
              <a:gd name="connsiteX166" fmla="*/ 1113249 w 4183847"/>
              <a:gd name="connsiteY166" fmla="*/ 3915546 h 4183847"/>
              <a:gd name="connsiteX167" fmla="*/ 1141510 w 4183847"/>
              <a:gd name="connsiteY167" fmla="*/ 3930399 h 4183847"/>
              <a:gd name="connsiteX168" fmla="*/ 1169977 w 4183847"/>
              <a:gd name="connsiteY168" fmla="*/ 3944805 h 4183847"/>
              <a:gd name="connsiteX169" fmla="*/ 1198646 w 4183847"/>
              <a:gd name="connsiteY169" fmla="*/ 3958763 h 4183847"/>
              <a:gd name="connsiteX170" fmla="*/ 1227511 w 4183847"/>
              <a:gd name="connsiteY170" fmla="*/ 3972271 h 4183847"/>
              <a:gd name="connsiteX171" fmla="*/ 1256565 w 4183847"/>
              <a:gd name="connsiteY171" fmla="*/ 3985329 h 4183847"/>
              <a:gd name="connsiteX172" fmla="*/ 1285803 w 4183847"/>
              <a:gd name="connsiteY172" fmla="*/ 3997933 h 4183847"/>
              <a:gd name="connsiteX173" fmla="*/ 1315219 w 4183847"/>
              <a:gd name="connsiteY173" fmla="*/ 4010083 h 4183847"/>
              <a:gd name="connsiteX174" fmla="*/ 1344807 w 4183847"/>
              <a:gd name="connsiteY174" fmla="*/ 4021778 h 4183847"/>
              <a:gd name="connsiteX175" fmla="*/ 1374562 w 4183847"/>
              <a:gd name="connsiteY175" fmla="*/ 4033014 h 4183847"/>
              <a:gd name="connsiteX176" fmla="*/ 1404476 w 4183847"/>
              <a:gd name="connsiteY176" fmla="*/ 4043793 h 4183847"/>
              <a:gd name="connsiteX177" fmla="*/ 1434546 w 4183847"/>
              <a:gd name="connsiteY177" fmla="*/ 4054110 h 4183847"/>
              <a:gd name="connsiteX178" fmla="*/ 1464764 w 4183847"/>
              <a:gd name="connsiteY178" fmla="*/ 4063966 h 4183847"/>
              <a:gd name="connsiteX179" fmla="*/ 1495125 w 4183847"/>
              <a:gd name="connsiteY179" fmla="*/ 4073357 h 4183847"/>
              <a:gd name="connsiteX180" fmla="*/ 1525624 w 4183847"/>
              <a:gd name="connsiteY180" fmla="*/ 4082283 h 4183847"/>
              <a:gd name="connsiteX181" fmla="*/ 1556254 w 4183847"/>
              <a:gd name="connsiteY181" fmla="*/ 4090743 h 4183847"/>
              <a:gd name="connsiteX182" fmla="*/ 1587009 w 4183847"/>
              <a:gd name="connsiteY182" fmla="*/ 4098734 h 4183847"/>
              <a:gd name="connsiteX183" fmla="*/ 1617884 w 4183847"/>
              <a:gd name="connsiteY183" fmla="*/ 4106255 h 4183847"/>
              <a:gd name="connsiteX184" fmla="*/ 1648873 w 4183847"/>
              <a:gd name="connsiteY184" fmla="*/ 4113305 h 4183847"/>
              <a:gd name="connsiteX185" fmla="*/ 1679970 w 4183847"/>
              <a:gd name="connsiteY185" fmla="*/ 4119882 h 4183847"/>
              <a:gd name="connsiteX186" fmla="*/ 1711169 w 4183847"/>
              <a:gd name="connsiteY186" fmla="*/ 4125984 h 4183847"/>
              <a:gd name="connsiteX187" fmla="*/ 1742464 w 4183847"/>
              <a:gd name="connsiteY187" fmla="*/ 4131610 h 4183847"/>
              <a:gd name="connsiteX188" fmla="*/ 1773850 w 4183847"/>
              <a:gd name="connsiteY188" fmla="*/ 4136758 h 4183847"/>
              <a:gd name="connsiteX189" fmla="*/ 1805321 w 4183847"/>
              <a:gd name="connsiteY189" fmla="*/ 4141428 h 4183847"/>
              <a:gd name="connsiteX190" fmla="*/ 1836871 w 4183847"/>
              <a:gd name="connsiteY190" fmla="*/ 4145615 h 4183847"/>
              <a:gd name="connsiteX191" fmla="*/ 1868493 w 4183847"/>
              <a:gd name="connsiteY191" fmla="*/ 4149321 h 4183847"/>
              <a:gd name="connsiteX192" fmla="*/ 1900183 w 4183847"/>
              <a:gd name="connsiteY192" fmla="*/ 4152543 h 4183847"/>
              <a:gd name="connsiteX193" fmla="*/ 1931934 w 4183847"/>
              <a:gd name="connsiteY193" fmla="*/ 4155280 h 4183847"/>
              <a:gd name="connsiteX194" fmla="*/ 1963741 w 4183847"/>
              <a:gd name="connsiteY194" fmla="*/ 4157528 h 4183847"/>
              <a:gd name="connsiteX195" fmla="*/ 1995598 w 4183847"/>
              <a:gd name="connsiteY195" fmla="*/ 4159289 h 4183847"/>
              <a:gd name="connsiteX196" fmla="*/ 2027498 w 4183847"/>
              <a:gd name="connsiteY196" fmla="*/ 4160559 h 4183847"/>
              <a:gd name="connsiteX197" fmla="*/ 2059436 w 4183847"/>
              <a:gd name="connsiteY197" fmla="*/ 4161338 h 4183847"/>
              <a:gd name="connsiteX198" fmla="*/ 2091407 w 4183847"/>
              <a:gd name="connsiteY198" fmla="*/ 4161623 h 4183847"/>
              <a:gd name="connsiteX199" fmla="*/ 2123405 w 4183847"/>
              <a:gd name="connsiteY199" fmla="*/ 4161412 h 4183847"/>
              <a:gd name="connsiteX200" fmla="*/ 2155423 w 4183847"/>
              <a:gd name="connsiteY200" fmla="*/ 4160707 h 4183847"/>
              <a:gd name="connsiteX201" fmla="*/ 2187455 w 4183847"/>
              <a:gd name="connsiteY201" fmla="*/ 4159503 h 4183847"/>
              <a:gd name="connsiteX202" fmla="*/ 2219497 w 4183847"/>
              <a:gd name="connsiteY202" fmla="*/ 4157800 h 4183847"/>
              <a:gd name="connsiteX203" fmla="*/ 2251542 w 4183847"/>
              <a:gd name="connsiteY203" fmla="*/ 4155595 h 4183847"/>
              <a:gd name="connsiteX204" fmla="*/ 2283584 w 4183847"/>
              <a:gd name="connsiteY204" fmla="*/ 4152888 h 4183847"/>
              <a:gd name="connsiteX205" fmla="*/ 2315618 w 4183847"/>
              <a:gd name="connsiteY205" fmla="*/ 4149677 h 4183847"/>
              <a:gd name="connsiteX206" fmla="*/ 2347637 w 4183847"/>
              <a:gd name="connsiteY206" fmla="*/ 4145959 h 4183847"/>
              <a:gd name="connsiteX207" fmla="*/ 2379637 w 4183847"/>
              <a:gd name="connsiteY207" fmla="*/ 4141735 h 4183847"/>
              <a:gd name="connsiteX208" fmla="*/ 2411610 w 4183847"/>
              <a:gd name="connsiteY208" fmla="*/ 4137001 h 4183847"/>
              <a:gd name="connsiteX209" fmla="*/ 2443552 w 4183847"/>
              <a:gd name="connsiteY209" fmla="*/ 4131758 h 4183847"/>
              <a:gd name="connsiteX210" fmla="*/ 2475457 w 4183847"/>
              <a:gd name="connsiteY210" fmla="*/ 4126001 h 4183847"/>
              <a:gd name="connsiteX211" fmla="*/ 2507318 w 4183847"/>
              <a:gd name="connsiteY211" fmla="*/ 4119732 h 4183847"/>
              <a:gd name="connsiteX212" fmla="*/ 2539130 w 4183847"/>
              <a:gd name="connsiteY212" fmla="*/ 4112948 h 4183847"/>
              <a:gd name="connsiteX213" fmla="*/ 2570887 w 4183847"/>
              <a:gd name="connsiteY213" fmla="*/ 4105646 h 4183847"/>
              <a:gd name="connsiteX214" fmla="*/ 2602583 w 4183847"/>
              <a:gd name="connsiteY214" fmla="*/ 4097827 h 4183847"/>
              <a:gd name="connsiteX215" fmla="*/ 2634213 w 4183847"/>
              <a:gd name="connsiteY215" fmla="*/ 4089488 h 4183847"/>
              <a:gd name="connsiteX216" fmla="*/ 2665771 w 4183847"/>
              <a:gd name="connsiteY216" fmla="*/ 4080628 h 4183847"/>
              <a:gd name="connsiteX217" fmla="*/ 2697250 w 4183847"/>
              <a:gd name="connsiteY217" fmla="*/ 4071244 h 4183847"/>
              <a:gd name="connsiteX218" fmla="*/ 2728646 w 4183847"/>
              <a:gd name="connsiteY218" fmla="*/ 4061336 h 4183847"/>
              <a:gd name="connsiteX219" fmla="*/ 2759952 w 4183847"/>
              <a:gd name="connsiteY219" fmla="*/ 4050902 h 4183847"/>
              <a:gd name="connsiteX220" fmla="*/ 2791162 w 4183847"/>
              <a:gd name="connsiteY220" fmla="*/ 4039940 h 4183847"/>
              <a:gd name="connsiteX221" fmla="*/ 2822271 w 4183847"/>
              <a:gd name="connsiteY221" fmla="*/ 4028449 h 4183847"/>
              <a:gd name="connsiteX222" fmla="*/ 2853274 w 4183847"/>
              <a:gd name="connsiteY222" fmla="*/ 4016428 h 4183847"/>
              <a:gd name="connsiteX223" fmla="*/ 2884163 w 4183847"/>
              <a:gd name="connsiteY223" fmla="*/ 4003873 h 4183847"/>
              <a:gd name="connsiteX224" fmla="*/ 2914934 w 4183847"/>
              <a:gd name="connsiteY224" fmla="*/ 3990785 h 4183847"/>
              <a:gd name="connsiteX225" fmla="*/ 2945580 w 4183847"/>
              <a:gd name="connsiteY225" fmla="*/ 3977161 h 4183847"/>
              <a:gd name="connsiteX226" fmla="*/ 2976096 w 4183847"/>
              <a:gd name="connsiteY226" fmla="*/ 3963001 h 4183847"/>
              <a:gd name="connsiteX227" fmla="*/ 3006475 w 4183847"/>
              <a:gd name="connsiteY227" fmla="*/ 3948301 h 4183847"/>
              <a:gd name="connsiteX228" fmla="*/ 3036715 w 4183847"/>
              <a:gd name="connsiteY228" fmla="*/ 3933061 h 4183847"/>
              <a:gd name="connsiteX229" fmla="*/ 3066805 w 4183847"/>
              <a:gd name="connsiteY229" fmla="*/ 3917279 h 4183847"/>
              <a:gd name="connsiteX230" fmla="*/ 3126601 w 4183847"/>
              <a:gd name="connsiteY230" fmla="*/ 3884036 h 4183847"/>
              <a:gd name="connsiteX231" fmla="*/ 3156024 w 4183847"/>
              <a:gd name="connsiteY231" fmla="*/ 3866730 h 4183847"/>
              <a:gd name="connsiteX232" fmla="*/ 3185133 w 4183847"/>
              <a:gd name="connsiteY232" fmla="*/ 3848969 h 4183847"/>
              <a:gd name="connsiteX233" fmla="*/ 3213847 w 4183847"/>
              <a:gd name="connsiteY233" fmla="*/ 3830803 h 4183847"/>
              <a:gd name="connsiteX234" fmla="*/ 3242166 w 4183847"/>
              <a:gd name="connsiteY234" fmla="*/ 3812238 h 4183847"/>
              <a:gd name="connsiteX235" fmla="*/ 3270089 w 4183847"/>
              <a:gd name="connsiteY235" fmla="*/ 3793281 h 4183847"/>
              <a:gd name="connsiteX236" fmla="*/ 3297612 w 4183847"/>
              <a:gd name="connsiteY236" fmla="*/ 3773935 h 4183847"/>
              <a:gd name="connsiteX237" fmla="*/ 3324735 w 4183847"/>
              <a:gd name="connsiteY237" fmla="*/ 3754209 h 4183847"/>
              <a:gd name="connsiteX238" fmla="*/ 3351457 w 4183847"/>
              <a:gd name="connsiteY238" fmla="*/ 3734107 h 4183847"/>
              <a:gd name="connsiteX239" fmla="*/ 3377776 w 4183847"/>
              <a:gd name="connsiteY239" fmla="*/ 3713636 h 4183847"/>
              <a:gd name="connsiteX240" fmla="*/ 3403691 w 4183847"/>
              <a:gd name="connsiteY240" fmla="*/ 3692800 h 4183847"/>
              <a:gd name="connsiteX241" fmla="*/ 3429199 w 4183847"/>
              <a:gd name="connsiteY241" fmla="*/ 3671606 h 4183847"/>
              <a:gd name="connsiteX242" fmla="*/ 3454299 w 4183847"/>
              <a:gd name="connsiteY242" fmla="*/ 3650061 h 4183847"/>
              <a:gd name="connsiteX243" fmla="*/ 3478991 w 4183847"/>
              <a:gd name="connsiteY243" fmla="*/ 3628167 h 4183847"/>
              <a:gd name="connsiteX244" fmla="*/ 3503271 w 4183847"/>
              <a:gd name="connsiteY244" fmla="*/ 3605934 h 4183847"/>
              <a:gd name="connsiteX245" fmla="*/ 3527140 w 4183847"/>
              <a:gd name="connsiteY245" fmla="*/ 3583366 h 4183847"/>
              <a:gd name="connsiteX246" fmla="*/ 3550594 w 4183847"/>
              <a:gd name="connsiteY246" fmla="*/ 3560468 h 4183847"/>
              <a:gd name="connsiteX247" fmla="*/ 3573633 w 4183847"/>
              <a:gd name="connsiteY247" fmla="*/ 3537247 h 4183847"/>
              <a:gd name="connsiteX248" fmla="*/ 3596256 w 4183847"/>
              <a:gd name="connsiteY248" fmla="*/ 3513709 h 4183847"/>
              <a:gd name="connsiteX249" fmla="*/ 3618459 w 4183847"/>
              <a:gd name="connsiteY249" fmla="*/ 3489858 h 4183847"/>
              <a:gd name="connsiteX250" fmla="*/ 3640244 w 4183847"/>
              <a:gd name="connsiteY250" fmla="*/ 3465701 h 4183847"/>
              <a:gd name="connsiteX251" fmla="*/ 3661605 w 4183847"/>
              <a:gd name="connsiteY251" fmla="*/ 3441246 h 4183847"/>
              <a:gd name="connsiteX252" fmla="*/ 3682544 w 4183847"/>
              <a:gd name="connsiteY252" fmla="*/ 3416495 h 4183847"/>
              <a:gd name="connsiteX253" fmla="*/ 3703059 w 4183847"/>
              <a:gd name="connsiteY253" fmla="*/ 3391456 h 4183847"/>
              <a:gd name="connsiteX254" fmla="*/ 3723147 w 4183847"/>
              <a:gd name="connsiteY254" fmla="*/ 3366134 h 4183847"/>
              <a:gd name="connsiteX255" fmla="*/ 3742808 w 4183847"/>
              <a:gd name="connsiteY255" fmla="*/ 3340535 h 4183847"/>
              <a:gd name="connsiteX256" fmla="*/ 3762039 w 4183847"/>
              <a:gd name="connsiteY256" fmla="*/ 3314666 h 4183847"/>
              <a:gd name="connsiteX257" fmla="*/ 3780841 w 4183847"/>
              <a:gd name="connsiteY257" fmla="*/ 3288531 h 4183847"/>
              <a:gd name="connsiteX258" fmla="*/ 3799208 w 4183847"/>
              <a:gd name="connsiteY258" fmla="*/ 3262136 h 4183847"/>
              <a:gd name="connsiteX259" fmla="*/ 3817142 w 4183847"/>
              <a:gd name="connsiteY259" fmla="*/ 3235488 h 4183847"/>
              <a:gd name="connsiteX260" fmla="*/ 3834641 w 4183847"/>
              <a:gd name="connsiteY260" fmla="*/ 3208592 h 4183847"/>
              <a:gd name="connsiteX261" fmla="*/ 3851702 w 4183847"/>
              <a:gd name="connsiteY261" fmla="*/ 3181454 h 4183847"/>
              <a:gd name="connsiteX262" fmla="*/ 3868325 w 4183847"/>
              <a:gd name="connsiteY262" fmla="*/ 3154080 h 4183847"/>
              <a:gd name="connsiteX263" fmla="*/ 3884508 w 4183847"/>
              <a:gd name="connsiteY263" fmla="*/ 3126476 h 4183847"/>
              <a:gd name="connsiteX264" fmla="*/ 3900249 w 4183847"/>
              <a:gd name="connsiteY264" fmla="*/ 3098646 h 4183847"/>
              <a:gd name="connsiteX265" fmla="*/ 3915546 w 4183847"/>
              <a:gd name="connsiteY265" fmla="*/ 3070598 h 4183847"/>
              <a:gd name="connsiteX266" fmla="*/ 3930398 w 4183847"/>
              <a:gd name="connsiteY266" fmla="*/ 3042339 h 4183847"/>
              <a:gd name="connsiteX267" fmla="*/ 3944804 w 4183847"/>
              <a:gd name="connsiteY267" fmla="*/ 3013870 h 4183847"/>
              <a:gd name="connsiteX268" fmla="*/ 3958762 w 4183847"/>
              <a:gd name="connsiteY268" fmla="*/ 2985201 h 4183847"/>
              <a:gd name="connsiteX269" fmla="*/ 3972272 w 4183847"/>
              <a:gd name="connsiteY269" fmla="*/ 2956337 h 4183847"/>
              <a:gd name="connsiteX270" fmla="*/ 3985329 w 4183847"/>
              <a:gd name="connsiteY270" fmla="*/ 2927282 h 4183847"/>
              <a:gd name="connsiteX271" fmla="*/ 3997934 w 4183847"/>
              <a:gd name="connsiteY271" fmla="*/ 2898045 h 4183847"/>
              <a:gd name="connsiteX272" fmla="*/ 4010083 w 4183847"/>
              <a:gd name="connsiteY272" fmla="*/ 2868629 h 4183847"/>
              <a:gd name="connsiteX273" fmla="*/ 4021778 w 4183847"/>
              <a:gd name="connsiteY273" fmla="*/ 2839041 h 4183847"/>
              <a:gd name="connsiteX274" fmla="*/ 4033014 w 4183847"/>
              <a:gd name="connsiteY274" fmla="*/ 2809286 h 4183847"/>
              <a:gd name="connsiteX275" fmla="*/ 4043793 w 4183847"/>
              <a:gd name="connsiteY275" fmla="*/ 2779372 h 4183847"/>
              <a:gd name="connsiteX276" fmla="*/ 4054110 w 4183847"/>
              <a:gd name="connsiteY276" fmla="*/ 2749303 h 4183847"/>
              <a:gd name="connsiteX277" fmla="*/ 4063965 w 4183847"/>
              <a:gd name="connsiteY277" fmla="*/ 2719083 h 4183847"/>
              <a:gd name="connsiteX278" fmla="*/ 4073357 w 4183847"/>
              <a:gd name="connsiteY278" fmla="*/ 2688722 h 4183847"/>
              <a:gd name="connsiteX279" fmla="*/ 4082283 w 4183847"/>
              <a:gd name="connsiteY279" fmla="*/ 2658224 h 4183847"/>
              <a:gd name="connsiteX280" fmla="*/ 4090743 w 4183847"/>
              <a:gd name="connsiteY280" fmla="*/ 2627594 h 4183847"/>
              <a:gd name="connsiteX281" fmla="*/ 4098734 w 4183847"/>
              <a:gd name="connsiteY281" fmla="*/ 2596839 h 4183847"/>
              <a:gd name="connsiteX282" fmla="*/ 4106256 w 4183847"/>
              <a:gd name="connsiteY282" fmla="*/ 2565963 h 4183847"/>
              <a:gd name="connsiteX283" fmla="*/ 4113306 w 4183847"/>
              <a:gd name="connsiteY283" fmla="*/ 2534975 h 4183847"/>
              <a:gd name="connsiteX284" fmla="*/ 4119882 w 4183847"/>
              <a:gd name="connsiteY284" fmla="*/ 2503878 h 4183847"/>
              <a:gd name="connsiteX285" fmla="*/ 4125984 w 4183847"/>
              <a:gd name="connsiteY285" fmla="*/ 2472679 h 4183847"/>
              <a:gd name="connsiteX286" fmla="*/ 4131610 w 4183847"/>
              <a:gd name="connsiteY286" fmla="*/ 2441383 h 4183847"/>
              <a:gd name="connsiteX287" fmla="*/ 4136758 w 4183847"/>
              <a:gd name="connsiteY287" fmla="*/ 2409998 h 4183847"/>
              <a:gd name="connsiteX288" fmla="*/ 4141428 w 4183847"/>
              <a:gd name="connsiteY288" fmla="*/ 2378527 h 4183847"/>
              <a:gd name="connsiteX289" fmla="*/ 4145615 w 4183847"/>
              <a:gd name="connsiteY289" fmla="*/ 2346977 h 4183847"/>
              <a:gd name="connsiteX290" fmla="*/ 4149320 w 4183847"/>
              <a:gd name="connsiteY290" fmla="*/ 2315355 h 4183847"/>
              <a:gd name="connsiteX291" fmla="*/ 4152543 w 4183847"/>
              <a:gd name="connsiteY291" fmla="*/ 2283665 h 4183847"/>
              <a:gd name="connsiteX292" fmla="*/ 4155279 w 4183847"/>
              <a:gd name="connsiteY292" fmla="*/ 2251914 h 4183847"/>
              <a:gd name="connsiteX293" fmla="*/ 4157528 w 4183847"/>
              <a:gd name="connsiteY293" fmla="*/ 2220107 h 4183847"/>
              <a:gd name="connsiteX294" fmla="*/ 4159288 w 4183847"/>
              <a:gd name="connsiteY294" fmla="*/ 2188250 h 4183847"/>
              <a:gd name="connsiteX295" fmla="*/ 4160558 w 4183847"/>
              <a:gd name="connsiteY295" fmla="*/ 2156350 h 4183847"/>
              <a:gd name="connsiteX296" fmla="*/ 4161338 w 4183847"/>
              <a:gd name="connsiteY296" fmla="*/ 2124410 h 4183847"/>
              <a:gd name="connsiteX297" fmla="*/ 4161623 w 4183847"/>
              <a:gd name="connsiteY297" fmla="*/ 2092441 h 4183847"/>
              <a:gd name="connsiteX298" fmla="*/ 4161413 w 4183847"/>
              <a:gd name="connsiteY298" fmla="*/ 2060443 h 4183847"/>
              <a:gd name="connsiteX299" fmla="*/ 4160707 w 4183847"/>
              <a:gd name="connsiteY299" fmla="*/ 2028426 h 4183847"/>
              <a:gd name="connsiteX300" fmla="*/ 4159503 w 4183847"/>
              <a:gd name="connsiteY300" fmla="*/ 1996393 h 4183847"/>
              <a:gd name="connsiteX301" fmla="*/ 4157800 w 4183847"/>
              <a:gd name="connsiteY301" fmla="*/ 1964350 h 4183847"/>
              <a:gd name="connsiteX302" fmla="*/ 4155595 w 4183847"/>
              <a:gd name="connsiteY302" fmla="*/ 1932307 h 4183847"/>
              <a:gd name="connsiteX303" fmla="*/ 4152888 w 4183847"/>
              <a:gd name="connsiteY303" fmla="*/ 1900264 h 4183847"/>
              <a:gd name="connsiteX304" fmla="*/ 4149676 w 4183847"/>
              <a:gd name="connsiteY304" fmla="*/ 1868230 h 4183847"/>
              <a:gd name="connsiteX305" fmla="*/ 4145959 w 4183847"/>
              <a:gd name="connsiteY305" fmla="*/ 1836211 h 4183847"/>
              <a:gd name="connsiteX306" fmla="*/ 4141735 w 4183847"/>
              <a:gd name="connsiteY306" fmla="*/ 1804211 h 4183847"/>
              <a:gd name="connsiteX307" fmla="*/ 4137001 w 4183847"/>
              <a:gd name="connsiteY307" fmla="*/ 1772238 h 4183847"/>
              <a:gd name="connsiteX308" fmla="*/ 4131757 w 4183847"/>
              <a:gd name="connsiteY308" fmla="*/ 1740296 h 4183847"/>
              <a:gd name="connsiteX309" fmla="*/ 4126002 w 4183847"/>
              <a:gd name="connsiteY309" fmla="*/ 1708391 h 4183847"/>
              <a:gd name="connsiteX310" fmla="*/ 4119732 w 4183847"/>
              <a:gd name="connsiteY310" fmla="*/ 1676530 h 4183847"/>
              <a:gd name="connsiteX311" fmla="*/ 4112948 w 4183847"/>
              <a:gd name="connsiteY311" fmla="*/ 1644718 h 4183847"/>
              <a:gd name="connsiteX312" fmla="*/ 4105646 w 4183847"/>
              <a:gd name="connsiteY312" fmla="*/ 1612961 h 4183847"/>
              <a:gd name="connsiteX313" fmla="*/ 4097827 w 4183847"/>
              <a:gd name="connsiteY313" fmla="*/ 1581265 h 4183847"/>
              <a:gd name="connsiteX314" fmla="*/ 4089488 w 4183847"/>
              <a:gd name="connsiteY314" fmla="*/ 1549635 h 4183847"/>
              <a:gd name="connsiteX315" fmla="*/ 4080627 w 4183847"/>
              <a:gd name="connsiteY315" fmla="*/ 1518077 h 4183847"/>
              <a:gd name="connsiteX316" fmla="*/ 4071245 w 4183847"/>
              <a:gd name="connsiteY316" fmla="*/ 1486598 h 4183847"/>
              <a:gd name="connsiteX317" fmla="*/ 4061337 w 4183847"/>
              <a:gd name="connsiteY317" fmla="*/ 1455202 h 4183847"/>
              <a:gd name="connsiteX318" fmla="*/ 4050902 w 4183847"/>
              <a:gd name="connsiteY318" fmla="*/ 1423896 h 4183847"/>
              <a:gd name="connsiteX319" fmla="*/ 4039940 w 4183847"/>
              <a:gd name="connsiteY319" fmla="*/ 1392686 h 4183847"/>
              <a:gd name="connsiteX320" fmla="*/ 4028450 w 4183847"/>
              <a:gd name="connsiteY320" fmla="*/ 1361577 h 4183847"/>
              <a:gd name="connsiteX321" fmla="*/ 4016427 w 4183847"/>
              <a:gd name="connsiteY321" fmla="*/ 1330574 h 4183847"/>
              <a:gd name="connsiteX322" fmla="*/ 4003873 w 4183847"/>
              <a:gd name="connsiteY322" fmla="*/ 1299685 h 4183847"/>
              <a:gd name="connsiteX323" fmla="*/ 3990785 w 4183847"/>
              <a:gd name="connsiteY323" fmla="*/ 1268914 h 4183847"/>
              <a:gd name="connsiteX324" fmla="*/ 3977161 w 4183847"/>
              <a:gd name="connsiteY324" fmla="*/ 1238268 h 4183847"/>
              <a:gd name="connsiteX325" fmla="*/ 3963000 w 4183847"/>
              <a:gd name="connsiteY325" fmla="*/ 1207752 h 4183847"/>
              <a:gd name="connsiteX326" fmla="*/ 3948301 w 4183847"/>
              <a:gd name="connsiteY326" fmla="*/ 1177372 h 4183847"/>
              <a:gd name="connsiteX327" fmla="*/ 3933062 w 4183847"/>
              <a:gd name="connsiteY327" fmla="*/ 1147134 h 4183847"/>
              <a:gd name="connsiteX328" fmla="*/ 3917279 w 4183847"/>
              <a:gd name="connsiteY328" fmla="*/ 1117043 h 4183847"/>
              <a:gd name="connsiteX329" fmla="*/ 3884037 w 4183847"/>
              <a:gd name="connsiteY329" fmla="*/ 1057247 h 4183847"/>
              <a:gd name="connsiteX330" fmla="*/ 3866731 w 4183847"/>
              <a:gd name="connsiteY330" fmla="*/ 1027824 h 4183847"/>
              <a:gd name="connsiteX331" fmla="*/ 3848969 w 4183847"/>
              <a:gd name="connsiteY331" fmla="*/ 998715 h 4183847"/>
              <a:gd name="connsiteX332" fmla="*/ 3830803 w 4183847"/>
              <a:gd name="connsiteY332" fmla="*/ 970001 h 4183847"/>
              <a:gd name="connsiteX333" fmla="*/ 3812239 w 4183847"/>
              <a:gd name="connsiteY333" fmla="*/ 941682 h 4183847"/>
              <a:gd name="connsiteX334" fmla="*/ 3793281 w 4183847"/>
              <a:gd name="connsiteY334" fmla="*/ 913760 h 4183847"/>
              <a:gd name="connsiteX335" fmla="*/ 3773936 w 4183847"/>
              <a:gd name="connsiteY335" fmla="*/ 886236 h 4183847"/>
              <a:gd name="connsiteX336" fmla="*/ 3754210 w 4183847"/>
              <a:gd name="connsiteY336" fmla="*/ 859112 h 4183847"/>
              <a:gd name="connsiteX337" fmla="*/ 3734107 w 4183847"/>
              <a:gd name="connsiteY337" fmla="*/ 832390 h 4183847"/>
              <a:gd name="connsiteX338" fmla="*/ 3713636 w 4183847"/>
              <a:gd name="connsiteY338" fmla="*/ 806072 h 4183847"/>
              <a:gd name="connsiteX339" fmla="*/ 3692800 w 4183847"/>
              <a:gd name="connsiteY339" fmla="*/ 780157 h 4183847"/>
              <a:gd name="connsiteX340" fmla="*/ 3671607 w 4183847"/>
              <a:gd name="connsiteY340" fmla="*/ 754649 h 4183847"/>
              <a:gd name="connsiteX341" fmla="*/ 3650060 w 4183847"/>
              <a:gd name="connsiteY341" fmla="*/ 729549 h 4183847"/>
              <a:gd name="connsiteX342" fmla="*/ 3628167 w 4183847"/>
              <a:gd name="connsiteY342" fmla="*/ 704858 h 4183847"/>
              <a:gd name="connsiteX343" fmla="*/ 3605934 w 4183847"/>
              <a:gd name="connsiteY343" fmla="*/ 680577 h 4183847"/>
              <a:gd name="connsiteX344" fmla="*/ 3583365 w 4183847"/>
              <a:gd name="connsiteY344" fmla="*/ 656709 h 4183847"/>
              <a:gd name="connsiteX345" fmla="*/ 3560467 w 4183847"/>
              <a:gd name="connsiteY345" fmla="*/ 633254 h 4183847"/>
              <a:gd name="connsiteX346" fmla="*/ 3537247 w 4183847"/>
              <a:gd name="connsiteY346" fmla="*/ 610215 h 4183847"/>
              <a:gd name="connsiteX347" fmla="*/ 3513708 w 4183847"/>
              <a:gd name="connsiteY347" fmla="*/ 587593 h 4183847"/>
              <a:gd name="connsiteX348" fmla="*/ 3489858 w 4183847"/>
              <a:gd name="connsiteY348" fmla="*/ 565389 h 4183847"/>
              <a:gd name="connsiteX349" fmla="*/ 3465702 w 4183847"/>
              <a:gd name="connsiteY349" fmla="*/ 543605 h 4183847"/>
              <a:gd name="connsiteX350" fmla="*/ 3441246 w 4183847"/>
              <a:gd name="connsiteY350" fmla="*/ 522243 h 4183847"/>
              <a:gd name="connsiteX351" fmla="*/ 3416495 w 4183847"/>
              <a:gd name="connsiteY351" fmla="*/ 501304 h 4183847"/>
              <a:gd name="connsiteX352" fmla="*/ 3391455 w 4183847"/>
              <a:gd name="connsiteY352" fmla="*/ 480789 h 4183847"/>
              <a:gd name="connsiteX353" fmla="*/ 3366134 w 4183847"/>
              <a:gd name="connsiteY353" fmla="*/ 460700 h 4183847"/>
              <a:gd name="connsiteX354" fmla="*/ 3340536 w 4183847"/>
              <a:gd name="connsiteY354" fmla="*/ 441040 h 4183847"/>
              <a:gd name="connsiteX355" fmla="*/ 3314666 w 4183847"/>
              <a:gd name="connsiteY355" fmla="*/ 421809 h 4183847"/>
              <a:gd name="connsiteX356" fmla="*/ 3288531 w 4183847"/>
              <a:gd name="connsiteY356" fmla="*/ 403008 h 4183847"/>
              <a:gd name="connsiteX357" fmla="*/ 3262136 w 4183847"/>
              <a:gd name="connsiteY357" fmla="*/ 384640 h 4183847"/>
              <a:gd name="connsiteX358" fmla="*/ 3235489 w 4183847"/>
              <a:gd name="connsiteY358" fmla="*/ 366706 h 4183847"/>
              <a:gd name="connsiteX359" fmla="*/ 3208592 w 4183847"/>
              <a:gd name="connsiteY359" fmla="*/ 349207 h 4183847"/>
              <a:gd name="connsiteX360" fmla="*/ 3181455 w 4183847"/>
              <a:gd name="connsiteY360" fmla="*/ 332146 h 4183847"/>
              <a:gd name="connsiteX361" fmla="*/ 3154080 w 4183847"/>
              <a:gd name="connsiteY361" fmla="*/ 315523 h 4183847"/>
              <a:gd name="connsiteX362" fmla="*/ 3126475 w 4183847"/>
              <a:gd name="connsiteY362" fmla="*/ 299340 h 4183847"/>
              <a:gd name="connsiteX363" fmla="*/ 3098647 w 4183847"/>
              <a:gd name="connsiteY363" fmla="*/ 283600 h 4183847"/>
              <a:gd name="connsiteX364" fmla="*/ 3070599 w 4183847"/>
              <a:gd name="connsiteY364" fmla="*/ 268302 h 4183847"/>
              <a:gd name="connsiteX365" fmla="*/ 3042338 w 4183847"/>
              <a:gd name="connsiteY365" fmla="*/ 253449 h 4183847"/>
              <a:gd name="connsiteX366" fmla="*/ 3013870 w 4183847"/>
              <a:gd name="connsiteY366" fmla="*/ 239043 h 4183847"/>
              <a:gd name="connsiteX367" fmla="*/ 2985202 w 4183847"/>
              <a:gd name="connsiteY367" fmla="*/ 225085 h 4183847"/>
              <a:gd name="connsiteX368" fmla="*/ 2956337 w 4183847"/>
              <a:gd name="connsiteY368" fmla="*/ 211577 h 4183847"/>
              <a:gd name="connsiteX369" fmla="*/ 2927283 w 4183847"/>
              <a:gd name="connsiteY369" fmla="*/ 198519 h 4183847"/>
              <a:gd name="connsiteX370" fmla="*/ 2898044 w 4183847"/>
              <a:gd name="connsiteY370" fmla="*/ 185915 h 4183847"/>
              <a:gd name="connsiteX371" fmla="*/ 2868629 w 4183847"/>
              <a:gd name="connsiteY371" fmla="*/ 173764 h 4183847"/>
              <a:gd name="connsiteX372" fmla="*/ 2839041 w 4183847"/>
              <a:gd name="connsiteY372" fmla="*/ 162070 h 4183847"/>
              <a:gd name="connsiteX373" fmla="*/ 2809286 w 4183847"/>
              <a:gd name="connsiteY373" fmla="*/ 150833 h 4183847"/>
              <a:gd name="connsiteX374" fmla="*/ 2779371 w 4183847"/>
              <a:gd name="connsiteY374" fmla="*/ 140055 h 4183847"/>
              <a:gd name="connsiteX375" fmla="*/ 2749302 w 4183847"/>
              <a:gd name="connsiteY375" fmla="*/ 129738 h 4183847"/>
              <a:gd name="connsiteX376" fmla="*/ 2719084 w 4183847"/>
              <a:gd name="connsiteY376" fmla="*/ 119882 h 4183847"/>
              <a:gd name="connsiteX377" fmla="*/ 2688723 w 4183847"/>
              <a:gd name="connsiteY377" fmla="*/ 110491 h 4183847"/>
              <a:gd name="connsiteX378" fmla="*/ 2658224 w 4183847"/>
              <a:gd name="connsiteY378" fmla="*/ 101565 h 4183847"/>
              <a:gd name="connsiteX379" fmla="*/ 2627594 w 4183847"/>
              <a:gd name="connsiteY379" fmla="*/ 93105 h 4183847"/>
              <a:gd name="connsiteX380" fmla="*/ 2596839 w 4183847"/>
              <a:gd name="connsiteY380" fmla="*/ 85114 h 4183847"/>
              <a:gd name="connsiteX381" fmla="*/ 2565964 w 4183847"/>
              <a:gd name="connsiteY381" fmla="*/ 77592 h 4183847"/>
              <a:gd name="connsiteX382" fmla="*/ 2534975 w 4183847"/>
              <a:gd name="connsiteY382" fmla="*/ 70543 h 4183847"/>
              <a:gd name="connsiteX383" fmla="*/ 2503878 w 4183847"/>
              <a:gd name="connsiteY383" fmla="*/ 63966 h 4183847"/>
              <a:gd name="connsiteX384" fmla="*/ 2472679 w 4183847"/>
              <a:gd name="connsiteY384" fmla="*/ 57864 h 4183847"/>
              <a:gd name="connsiteX385" fmla="*/ 2441384 w 4183847"/>
              <a:gd name="connsiteY385" fmla="*/ 52238 h 4183847"/>
              <a:gd name="connsiteX386" fmla="*/ 2409998 w 4183847"/>
              <a:gd name="connsiteY386" fmla="*/ 47090 h 4183847"/>
              <a:gd name="connsiteX387" fmla="*/ 2378527 w 4183847"/>
              <a:gd name="connsiteY387" fmla="*/ 42420 h 4183847"/>
              <a:gd name="connsiteX388" fmla="*/ 2346977 w 4183847"/>
              <a:gd name="connsiteY388" fmla="*/ 38232 h 4183847"/>
              <a:gd name="connsiteX389" fmla="*/ 2315355 w 4183847"/>
              <a:gd name="connsiteY389" fmla="*/ 34527 h 4183847"/>
              <a:gd name="connsiteX390" fmla="*/ 2283665 w 4183847"/>
              <a:gd name="connsiteY390" fmla="*/ 31305 h 4183847"/>
              <a:gd name="connsiteX391" fmla="*/ 2251913 w 4183847"/>
              <a:gd name="connsiteY391" fmla="*/ 28569 h 4183847"/>
              <a:gd name="connsiteX392" fmla="*/ 2220107 w 4183847"/>
              <a:gd name="connsiteY392" fmla="*/ 26320 h 4183847"/>
              <a:gd name="connsiteX393" fmla="*/ 2188250 w 4183847"/>
              <a:gd name="connsiteY393" fmla="*/ 24559 h 4183847"/>
              <a:gd name="connsiteX394" fmla="*/ 2156350 w 4183847"/>
              <a:gd name="connsiteY394" fmla="*/ 23289 h 4183847"/>
              <a:gd name="connsiteX395" fmla="*/ 2124411 w 4183847"/>
              <a:gd name="connsiteY395" fmla="*/ 22510 h 4183847"/>
              <a:gd name="connsiteX396" fmla="*/ 2092293 w 4183847"/>
              <a:gd name="connsiteY396" fmla="*/ 0 h 4183847"/>
              <a:gd name="connsiteX397" fmla="*/ 2124607 w 4183847"/>
              <a:gd name="connsiteY397" fmla="*/ 285 h 4183847"/>
              <a:gd name="connsiteX398" fmla="*/ 2156890 w 4183847"/>
              <a:gd name="connsiteY398" fmla="*/ 1069 h 4183847"/>
              <a:gd name="connsiteX399" fmla="*/ 2189133 w 4183847"/>
              <a:gd name="connsiteY399" fmla="*/ 2351 h 4183847"/>
              <a:gd name="connsiteX400" fmla="*/ 2221331 w 4183847"/>
              <a:gd name="connsiteY400" fmla="*/ 4128 h 4183847"/>
              <a:gd name="connsiteX401" fmla="*/ 2253479 w 4183847"/>
              <a:gd name="connsiteY401" fmla="*/ 6398 h 4183847"/>
              <a:gd name="connsiteX402" fmla="*/ 2285571 w 4183847"/>
              <a:gd name="connsiteY402" fmla="*/ 9161 h 4183847"/>
              <a:gd name="connsiteX403" fmla="*/ 2317600 w 4183847"/>
              <a:gd name="connsiteY403" fmla="*/ 12415 h 4183847"/>
              <a:gd name="connsiteX404" fmla="*/ 2349562 w 4183847"/>
              <a:gd name="connsiteY404" fmla="*/ 16158 h 4183847"/>
              <a:gd name="connsiteX405" fmla="*/ 2381450 w 4183847"/>
              <a:gd name="connsiteY405" fmla="*/ 20387 h 4183847"/>
              <a:gd name="connsiteX406" fmla="*/ 2413257 w 4183847"/>
              <a:gd name="connsiteY406" fmla="*/ 25104 h 4183847"/>
              <a:gd name="connsiteX407" fmla="*/ 2444979 w 4183847"/>
              <a:gd name="connsiteY407" fmla="*/ 30305 h 4183847"/>
              <a:gd name="connsiteX408" fmla="*/ 2476609 w 4183847"/>
              <a:gd name="connsiteY408" fmla="*/ 35988 h 4183847"/>
              <a:gd name="connsiteX409" fmla="*/ 2508142 w 4183847"/>
              <a:gd name="connsiteY409" fmla="*/ 42153 h 4183847"/>
              <a:gd name="connsiteX410" fmla="*/ 2539572 w 4183847"/>
              <a:gd name="connsiteY410" fmla="*/ 48797 h 4183847"/>
              <a:gd name="connsiteX411" fmla="*/ 2570892 w 4183847"/>
              <a:gd name="connsiteY411" fmla="*/ 55920 h 4183847"/>
              <a:gd name="connsiteX412" fmla="*/ 2602097 w 4183847"/>
              <a:gd name="connsiteY412" fmla="*/ 63519 h 4183847"/>
              <a:gd name="connsiteX413" fmla="*/ 2633182 w 4183847"/>
              <a:gd name="connsiteY413" fmla="*/ 71593 h 4183847"/>
              <a:gd name="connsiteX414" fmla="*/ 2664139 w 4183847"/>
              <a:gd name="connsiteY414" fmla="*/ 80140 h 4183847"/>
              <a:gd name="connsiteX415" fmla="*/ 2694963 w 4183847"/>
              <a:gd name="connsiteY415" fmla="*/ 89159 h 4183847"/>
              <a:gd name="connsiteX416" fmla="*/ 2725650 w 4183847"/>
              <a:gd name="connsiteY416" fmla="*/ 98649 h 4183847"/>
              <a:gd name="connsiteX417" fmla="*/ 2756192 w 4183847"/>
              <a:gd name="connsiteY417" fmla="*/ 108607 h 4183847"/>
              <a:gd name="connsiteX418" fmla="*/ 2786582 w 4183847"/>
              <a:gd name="connsiteY418" fmla="*/ 119032 h 4183847"/>
              <a:gd name="connsiteX419" fmla="*/ 2816818 w 4183847"/>
              <a:gd name="connsiteY419" fmla="*/ 129923 h 4183847"/>
              <a:gd name="connsiteX420" fmla="*/ 2846890 w 4183847"/>
              <a:gd name="connsiteY420" fmla="*/ 141277 h 4183847"/>
              <a:gd name="connsiteX421" fmla="*/ 2876796 w 4183847"/>
              <a:gd name="connsiteY421" fmla="*/ 153094 h 4183847"/>
              <a:gd name="connsiteX422" fmla="*/ 2906528 w 4183847"/>
              <a:gd name="connsiteY422" fmla="*/ 165372 h 4183847"/>
              <a:gd name="connsiteX423" fmla="*/ 2936080 w 4183847"/>
              <a:gd name="connsiteY423" fmla="*/ 178109 h 4183847"/>
              <a:gd name="connsiteX424" fmla="*/ 2965445 w 4183847"/>
              <a:gd name="connsiteY424" fmla="*/ 191303 h 4183847"/>
              <a:gd name="connsiteX425" fmla="*/ 2994620 w 4183847"/>
              <a:gd name="connsiteY425" fmla="*/ 204955 h 4183847"/>
              <a:gd name="connsiteX426" fmla="*/ 3023597 w 4183847"/>
              <a:gd name="connsiteY426" fmla="*/ 219059 h 4183847"/>
              <a:gd name="connsiteX427" fmla="*/ 3052372 w 4183847"/>
              <a:gd name="connsiteY427" fmla="*/ 233618 h 4183847"/>
              <a:gd name="connsiteX428" fmla="*/ 3080937 w 4183847"/>
              <a:gd name="connsiteY428" fmla="*/ 248627 h 4183847"/>
              <a:gd name="connsiteX429" fmla="*/ 3109287 w 4183847"/>
              <a:gd name="connsiteY429" fmla="*/ 264087 h 4183847"/>
              <a:gd name="connsiteX430" fmla="*/ 3137416 w 4183847"/>
              <a:gd name="connsiteY430" fmla="*/ 279994 h 4183847"/>
              <a:gd name="connsiteX431" fmla="*/ 3165318 w 4183847"/>
              <a:gd name="connsiteY431" fmla="*/ 296348 h 4183847"/>
              <a:gd name="connsiteX432" fmla="*/ 3192988 w 4183847"/>
              <a:gd name="connsiteY432" fmla="*/ 313148 h 4183847"/>
              <a:gd name="connsiteX433" fmla="*/ 3220420 w 4183847"/>
              <a:gd name="connsiteY433" fmla="*/ 330390 h 4183847"/>
              <a:gd name="connsiteX434" fmla="*/ 3247606 w 4183847"/>
              <a:gd name="connsiteY434" fmla="*/ 348075 h 4183847"/>
              <a:gd name="connsiteX435" fmla="*/ 3274543 w 4183847"/>
              <a:gd name="connsiteY435" fmla="*/ 366200 h 4183847"/>
              <a:gd name="connsiteX436" fmla="*/ 3301224 w 4183847"/>
              <a:gd name="connsiteY436" fmla="*/ 384764 h 4183847"/>
              <a:gd name="connsiteX437" fmla="*/ 3327642 w 4183847"/>
              <a:gd name="connsiteY437" fmla="*/ 403765 h 4183847"/>
              <a:gd name="connsiteX438" fmla="*/ 3353793 w 4183847"/>
              <a:gd name="connsiteY438" fmla="*/ 423202 h 4183847"/>
              <a:gd name="connsiteX439" fmla="*/ 3379670 w 4183847"/>
              <a:gd name="connsiteY439" fmla="*/ 443073 h 4183847"/>
              <a:gd name="connsiteX440" fmla="*/ 3405267 w 4183847"/>
              <a:gd name="connsiteY440" fmla="*/ 463376 h 4183847"/>
              <a:gd name="connsiteX441" fmla="*/ 3430579 w 4183847"/>
              <a:gd name="connsiteY441" fmla="*/ 484110 h 4183847"/>
              <a:gd name="connsiteX442" fmla="*/ 3455599 w 4183847"/>
              <a:gd name="connsiteY442" fmla="*/ 505274 h 4183847"/>
              <a:gd name="connsiteX443" fmla="*/ 3480321 w 4183847"/>
              <a:gd name="connsiteY443" fmla="*/ 526865 h 4183847"/>
              <a:gd name="connsiteX444" fmla="*/ 3504740 w 4183847"/>
              <a:gd name="connsiteY444" fmla="*/ 548882 h 4183847"/>
              <a:gd name="connsiteX445" fmla="*/ 3528850 w 4183847"/>
              <a:gd name="connsiteY445" fmla="*/ 571324 h 4183847"/>
              <a:gd name="connsiteX446" fmla="*/ 3552645 w 4183847"/>
              <a:gd name="connsiteY446" fmla="*/ 594189 h 4183847"/>
              <a:gd name="connsiteX447" fmla="*/ 3576120 w 4183847"/>
              <a:gd name="connsiteY447" fmla="*/ 617475 h 4183847"/>
              <a:gd name="connsiteX448" fmla="*/ 3599267 w 4183847"/>
              <a:gd name="connsiteY448" fmla="*/ 641181 h 4183847"/>
              <a:gd name="connsiteX449" fmla="*/ 3622081 w 4183847"/>
              <a:gd name="connsiteY449" fmla="*/ 665305 h 4183847"/>
              <a:gd name="connsiteX450" fmla="*/ 3644557 w 4183847"/>
              <a:gd name="connsiteY450" fmla="*/ 689847 h 4183847"/>
              <a:gd name="connsiteX451" fmla="*/ 3666688 w 4183847"/>
              <a:gd name="connsiteY451" fmla="*/ 714802 h 4183847"/>
              <a:gd name="connsiteX452" fmla="*/ 3688468 w 4183847"/>
              <a:gd name="connsiteY452" fmla="*/ 740171 h 4183847"/>
              <a:gd name="connsiteX453" fmla="*/ 3709893 w 4183847"/>
              <a:gd name="connsiteY453" fmla="*/ 765952 h 4183847"/>
              <a:gd name="connsiteX454" fmla="*/ 3730955 w 4183847"/>
              <a:gd name="connsiteY454" fmla="*/ 792143 h 4183847"/>
              <a:gd name="connsiteX455" fmla="*/ 3751649 w 4183847"/>
              <a:gd name="connsiteY455" fmla="*/ 818743 h 4183847"/>
              <a:gd name="connsiteX456" fmla="*/ 3771969 w 4183847"/>
              <a:gd name="connsiteY456" fmla="*/ 845750 h 4183847"/>
              <a:gd name="connsiteX457" fmla="*/ 3791909 w 4183847"/>
              <a:gd name="connsiteY457" fmla="*/ 873162 h 4183847"/>
              <a:gd name="connsiteX458" fmla="*/ 3811462 w 4183847"/>
              <a:gd name="connsiteY458" fmla="*/ 900978 h 4183847"/>
              <a:gd name="connsiteX459" fmla="*/ 3830624 w 4183847"/>
              <a:gd name="connsiteY459" fmla="*/ 929196 h 4183847"/>
              <a:gd name="connsiteX460" fmla="*/ 3849389 w 4183847"/>
              <a:gd name="connsiteY460" fmla="*/ 957814 h 4183847"/>
              <a:gd name="connsiteX461" fmla="*/ 3867750 w 4183847"/>
              <a:gd name="connsiteY461" fmla="*/ 986831 h 4183847"/>
              <a:gd name="connsiteX462" fmla="*/ 3885701 w 4183847"/>
              <a:gd name="connsiteY462" fmla="*/ 1016246 h 4183847"/>
              <a:gd name="connsiteX463" fmla="*/ 3903283 w 4183847"/>
              <a:gd name="connsiteY463" fmla="*/ 1046134 h 4183847"/>
              <a:gd name="connsiteX464" fmla="*/ 3936790 w 4183847"/>
              <a:gd name="connsiteY464" fmla="*/ 1106401 h 4183847"/>
              <a:gd name="connsiteX465" fmla="*/ 3952741 w 4183847"/>
              <a:gd name="connsiteY465" fmla="*/ 1136808 h 4183847"/>
              <a:gd name="connsiteX466" fmla="*/ 3968147 w 4183847"/>
              <a:gd name="connsiteY466" fmla="*/ 1167367 h 4183847"/>
              <a:gd name="connsiteX467" fmla="*/ 3983006 w 4183847"/>
              <a:gd name="connsiteY467" fmla="*/ 1198070 h 4183847"/>
              <a:gd name="connsiteX468" fmla="*/ 3997320 w 4183847"/>
              <a:gd name="connsiteY468" fmla="*/ 1228911 h 4183847"/>
              <a:gd name="connsiteX469" fmla="*/ 4011093 w 4183847"/>
              <a:gd name="connsiteY469" fmla="*/ 1259884 h 4183847"/>
              <a:gd name="connsiteX470" fmla="*/ 4024324 w 4183847"/>
              <a:gd name="connsiteY470" fmla="*/ 1290984 h 4183847"/>
              <a:gd name="connsiteX471" fmla="*/ 4037015 w 4183847"/>
              <a:gd name="connsiteY471" fmla="*/ 1322205 h 4183847"/>
              <a:gd name="connsiteX472" fmla="*/ 4049170 w 4183847"/>
              <a:gd name="connsiteY472" fmla="*/ 1353539 h 4183847"/>
              <a:gd name="connsiteX473" fmla="*/ 4060788 w 4183847"/>
              <a:gd name="connsiteY473" fmla="*/ 1384983 h 4183847"/>
              <a:gd name="connsiteX474" fmla="*/ 4071870 w 4183847"/>
              <a:gd name="connsiteY474" fmla="*/ 1416530 h 4183847"/>
              <a:gd name="connsiteX475" fmla="*/ 4082420 w 4183847"/>
              <a:gd name="connsiteY475" fmla="*/ 1448172 h 4183847"/>
              <a:gd name="connsiteX476" fmla="*/ 4092438 w 4183847"/>
              <a:gd name="connsiteY476" fmla="*/ 1479907 h 4183847"/>
              <a:gd name="connsiteX477" fmla="*/ 4101925 w 4183847"/>
              <a:gd name="connsiteY477" fmla="*/ 1511727 h 4183847"/>
              <a:gd name="connsiteX478" fmla="*/ 4110885 w 4183847"/>
              <a:gd name="connsiteY478" fmla="*/ 1543625 h 4183847"/>
              <a:gd name="connsiteX479" fmla="*/ 4119317 w 4183847"/>
              <a:gd name="connsiteY479" fmla="*/ 1575597 h 4183847"/>
              <a:gd name="connsiteX480" fmla="*/ 4127224 w 4183847"/>
              <a:gd name="connsiteY480" fmla="*/ 1607636 h 4183847"/>
              <a:gd name="connsiteX481" fmla="*/ 4134606 w 4183847"/>
              <a:gd name="connsiteY481" fmla="*/ 1639736 h 4183847"/>
              <a:gd name="connsiteX482" fmla="*/ 4141467 w 4183847"/>
              <a:gd name="connsiteY482" fmla="*/ 1671893 h 4183847"/>
              <a:gd name="connsiteX483" fmla="*/ 4147807 w 4183847"/>
              <a:gd name="connsiteY483" fmla="*/ 1704098 h 4183847"/>
              <a:gd name="connsiteX484" fmla="*/ 4153628 w 4183847"/>
              <a:gd name="connsiteY484" fmla="*/ 1736348 h 4183847"/>
              <a:gd name="connsiteX485" fmla="*/ 4158932 w 4183847"/>
              <a:gd name="connsiteY485" fmla="*/ 1768635 h 4183847"/>
              <a:gd name="connsiteX486" fmla="*/ 4163719 w 4183847"/>
              <a:gd name="connsiteY486" fmla="*/ 1800955 h 4183847"/>
              <a:gd name="connsiteX487" fmla="*/ 4167992 w 4183847"/>
              <a:gd name="connsiteY487" fmla="*/ 1833300 h 4183847"/>
              <a:gd name="connsiteX488" fmla="*/ 4171751 w 4183847"/>
              <a:gd name="connsiteY488" fmla="*/ 1865665 h 4183847"/>
              <a:gd name="connsiteX489" fmla="*/ 4175000 w 4183847"/>
              <a:gd name="connsiteY489" fmla="*/ 1898045 h 4183847"/>
              <a:gd name="connsiteX490" fmla="*/ 4177740 w 4183847"/>
              <a:gd name="connsiteY490" fmla="*/ 1930433 h 4183847"/>
              <a:gd name="connsiteX491" fmla="*/ 4179971 w 4183847"/>
              <a:gd name="connsiteY491" fmla="*/ 1962824 h 4183847"/>
              <a:gd name="connsiteX492" fmla="*/ 4181696 w 4183847"/>
              <a:gd name="connsiteY492" fmla="*/ 1995210 h 4183847"/>
              <a:gd name="connsiteX493" fmla="*/ 4182916 w 4183847"/>
              <a:gd name="connsiteY493" fmla="*/ 2027589 h 4183847"/>
              <a:gd name="connsiteX494" fmla="*/ 4183632 w 4183847"/>
              <a:gd name="connsiteY494" fmla="*/ 2059952 h 4183847"/>
              <a:gd name="connsiteX495" fmla="*/ 4183847 w 4183847"/>
              <a:gd name="connsiteY495" fmla="*/ 2092293 h 4183847"/>
              <a:gd name="connsiteX496" fmla="*/ 4183560 w 4183847"/>
              <a:gd name="connsiteY496" fmla="*/ 2124608 h 4183847"/>
              <a:gd name="connsiteX497" fmla="*/ 4182776 w 4183847"/>
              <a:gd name="connsiteY497" fmla="*/ 2156890 h 4183847"/>
              <a:gd name="connsiteX498" fmla="*/ 4181495 w 4183847"/>
              <a:gd name="connsiteY498" fmla="*/ 2189133 h 4183847"/>
              <a:gd name="connsiteX499" fmla="*/ 4179718 w 4183847"/>
              <a:gd name="connsiteY499" fmla="*/ 2221331 h 4183847"/>
              <a:gd name="connsiteX500" fmla="*/ 4177447 w 4183847"/>
              <a:gd name="connsiteY500" fmla="*/ 2253480 h 4183847"/>
              <a:gd name="connsiteX501" fmla="*/ 4174685 w 4183847"/>
              <a:gd name="connsiteY501" fmla="*/ 2285571 h 4183847"/>
              <a:gd name="connsiteX502" fmla="*/ 4171431 w 4183847"/>
              <a:gd name="connsiteY502" fmla="*/ 2317600 h 4183847"/>
              <a:gd name="connsiteX503" fmla="*/ 4167689 w 4183847"/>
              <a:gd name="connsiteY503" fmla="*/ 2349562 h 4183847"/>
              <a:gd name="connsiteX504" fmla="*/ 4163458 w 4183847"/>
              <a:gd name="connsiteY504" fmla="*/ 2381450 h 4183847"/>
              <a:gd name="connsiteX505" fmla="*/ 4158742 w 4183847"/>
              <a:gd name="connsiteY505" fmla="*/ 2413257 h 4183847"/>
              <a:gd name="connsiteX506" fmla="*/ 4153541 w 4183847"/>
              <a:gd name="connsiteY506" fmla="*/ 2444979 h 4183847"/>
              <a:gd name="connsiteX507" fmla="*/ 4147857 w 4183847"/>
              <a:gd name="connsiteY507" fmla="*/ 2476610 h 4183847"/>
              <a:gd name="connsiteX508" fmla="*/ 4141694 w 4183847"/>
              <a:gd name="connsiteY508" fmla="*/ 2508142 h 4183847"/>
              <a:gd name="connsiteX509" fmla="*/ 4135049 w 4183847"/>
              <a:gd name="connsiteY509" fmla="*/ 2539572 h 4183847"/>
              <a:gd name="connsiteX510" fmla="*/ 4127926 w 4183847"/>
              <a:gd name="connsiteY510" fmla="*/ 2570892 h 4183847"/>
              <a:gd name="connsiteX511" fmla="*/ 4120327 w 4183847"/>
              <a:gd name="connsiteY511" fmla="*/ 2602097 h 4183847"/>
              <a:gd name="connsiteX512" fmla="*/ 4112253 w 4183847"/>
              <a:gd name="connsiteY512" fmla="*/ 2633182 h 4183847"/>
              <a:gd name="connsiteX513" fmla="*/ 4103706 w 4183847"/>
              <a:gd name="connsiteY513" fmla="*/ 2664139 h 4183847"/>
              <a:gd name="connsiteX514" fmla="*/ 4094686 w 4183847"/>
              <a:gd name="connsiteY514" fmla="*/ 2694964 h 4183847"/>
              <a:gd name="connsiteX515" fmla="*/ 4085197 w 4183847"/>
              <a:gd name="connsiteY515" fmla="*/ 2725649 h 4183847"/>
              <a:gd name="connsiteX516" fmla="*/ 4075239 w 4183847"/>
              <a:gd name="connsiteY516" fmla="*/ 2756191 h 4183847"/>
              <a:gd name="connsiteX517" fmla="*/ 4064814 w 4183847"/>
              <a:gd name="connsiteY517" fmla="*/ 2786583 h 4183847"/>
              <a:gd name="connsiteX518" fmla="*/ 4053924 w 4183847"/>
              <a:gd name="connsiteY518" fmla="*/ 2816818 h 4183847"/>
              <a:gd name="connsiteX519" fmla="*/ 4042569 w 4183847"/>
              <a:gd name="connsiteY519" fmla="*/ 2846891 h 4183847"/>
              <a:gd name="connsiteX520" fmla="*/ 4030752 w 4183847"/>
              <a:gd name="connsiteY520" fmla="*/ 2876796 h 4183847"/>
              <a:gd name="connsiteX521" fmla="*/ 4018474 w 4183847"/>
              <a:gd name="connsiteY521" fmla="*/ 2906528 h 4183847"/>
              <a:gd name="connsiteX522" fmla="*/ 4005737 w 4183847"/>
              <a:gd name="connsiteY522" fmla="*/ 2936079 h 4183847"/>
              <a:gd name="connsiteX523" fmla="*/ 3992542 w 4183847"/>
              <a:gd name="connsiteY523" fmla="*/ 2965446 h 4183847"/>
              <a:gd name="connsiteX524" fmla="*/ 3978892 w 4183847"/>
              <a:gd name="connsiteY524" fmla="*/ 2994620 h 4183847"/>
              <a:gd name="connsiteX525" fmla="*/ 3964786 w 4183847"/>
              <a:gd name="connsiteY525" fmla="*/ 3023597 h 4183847"/>
              <a:gd name="connsiteX526" fmla="*/ 3950228 w 4183847"/>
              <a:gd name="connsiteY526" fmla="*/ 3052371 h 4183847"/>
              <a:gd name="connsiteX527" fmla="*/ 3935219 w 4183847"/>
              <a:gd name="connsiteY527" fmla="*/ 3080936 h 4183847"/>
              <a:gd name="connsiteX528" fmla="*/ 3919760 w 4183847"/>
              <a:gd name="connsiteY528" fmla="*/ 3109287 h 4183847"/>
              <a:gd name="connsiteX529" fmla="*/ 3903851 w 4183847"/>
              <a:gd name="connsiteY529" fmla="*/ 3137417 h 4183847"/>
              <a:gd name="connsiteX530" fmla="*/ 3887498 w 4183847"/>
              <a:gd name="connsiteY530" fmla="*/ 3165319 h 4183847"/>
              <a:gd name="connsiteX531" fmla="*/ 3870698 w 4183847"/>
              <a:gd name="connsiteY531" fmla="*/ 3192988 h 4183847"/>
              <a:gd name="connsiteX532" fmla="*/ 3853456 w 4183847"/>
              <a:gd name="connsiteY532" fmla="*/ 3220420 h 4183847"/>
              <a:gd name="connsiteX533" fmla="*/ 3835771 w 4183847"/>
              <a:gd name="connsiteY533" fmla="*/ 3247607 h 4183847"/>
              <a:gd name="connsiteX534" fmla="*/ 3817646 w 4183847"/>
              <a:gd name="connsiteY534" fmla="*/ 3274544 h 4183847"/>
              <a:gd name="connsiteX535" fmla="*/ 3799082 w 4183847"/>
              <a:gd name="connsiteY535" fmla="*/ 3301224 h 4183847"/>
              <a:gd name="connsiteX536" fmla="*/ 3780081 w 4183847"/>
              <a:gd name="connsiteY536" fmla="*/ 3327642 h 4183847"/>
              <a:gd name="connsiteX537" fmla="*/ 3760645 w 4183847"/>
              <a:gd name="connsiteY537" fmla="*/ 3353793 h 4183847"/>
              <a:gd name="connsiteX538" fmla="*/ 3740773 w 4183847"/>
              <a:gd name="connsiteY538" fmla="*/ 3379670 h 4183847"/>
              <a:gd name="connsiteX539" fmla="*/ 3720470 w 4183847"/>
              <a:gd name="connsiteY539" fmla="*/ 3405267 h 4183847"/>
              <a:gd name="connsiteX540" fmla="*/ 3699736 w 4183847"/>
              <a:gd name="connsiteY540" fmla="*/ 3430579 h 4183847"/>
              <a:gd name="connsiteX541" fmla="*/ 3678572 w 4183847"/>
              <a:gd name="connsiteY541" fmla="*/ 3455599 h 4183847"/>
              <a:gd name="connsiteX542" fmla="*/ 3656981 w 4183847"/>
              <a:gd name="connsiteY542" fmla="*/ 3480321 h 4183847"/>
              <a:gd name="connsiteX543" fmla="*/ 3634964 w 4183847"/>
              <a:gd name="connsiteY543" fmla="*/ 3504740 h 4183847"/>
              <a:gd name="connsiteX544" fmla="*/ 3612522 w 4183847"/>
              <a:gd name="connsiteY544" fmla="*/ 3528851 h 4183847"/>
              <a:gd name="connsiteX545" fmla="*/ 3589657 w 4183847"/>
              <a:gd name="connsiteY545" fmla="*/ 3552646 h 4183847"/>
              <a:gd name="connsiteX546" fmla="*/ 3566371 w 4183847"/>
              <a:gd name="connsiteY546" fmla="*/ 3576120 h 4183847"/>
              <a:gd name="connsiteX547" fmla="*/ 3542665 w 4183847"/>
              <a:gd name="connsiteY547" fmla="*/ 3599267 h 4183847"/>
              <a:gd name="connsiteX548" fmla="*/ 3518541 w 4183847"/>
              <a:gd name="connsiteY548" fmla="*/ 3622081 h 4183847"/>
              <a:gd name="connsiteX549" fmla="*/ 3494000 w 4183847"/>
              <a:gd name="connsiteY549" fmla="*/ 3644557 h 4183847"/>
              <a:gd name="connsiteX550" fmla="*/ 3469043 w 4183847"/>
              <a:gd name="connsiteY550" fmla="*/ 3666688 h 4183847"/>
              <a:gd name="connsiteX551" fmla="*/ 3443675 w 4183847"/>
              <a:gd name="connsiteY551" fmla="*/ 3688469 h 4183847"/>
              <a:gd name="connsiteX552" fmla="*/ 3417894 w 4183847"/>
              <a:gd name="connsiteY552" fmla="*/ 3709893 h 4183847"/>
              <a:gd name="connsiteX553" fmla="*/ 3391703 w 4183847"/>
              <a:gd name="connsiteY553" fmla="*/ 3730955 h 4183847"/>
              <a:gd name="connsiteX554" fmla="*/ 3365102 w 4183847"/>
              <a:gd name="connsiteY554" fmla="*/ 3751649 h 4183847"/>
              <a:gd name="connsiteX555" fmla="*/ 3338096 w 4183847"/>
              <a:gd name="connsiteY555" fmla="*/ 3771969 h 4183847"/>
              <a:gd name="connsiteX556" fmla="*/ 3310685 w 4183847"/>
              <a:gd name="connsiteY556" fmla="*/ 3791908 h 4183847"/>
              <a:gd name="connsiteX557" fmla="*/ 3282868 w 4183847"/>
              <a:gd name="connsiteY557" fmla="*/ 3811462 h 4183847"/>
              <a:gd name="connsiteX558" fmla="*/ 3254650 w 4183847"/>
              <a:gd name="connsiteY558" fmla="*/ 3830624 h 4183847"/>
              <a:gd name="connsiteX559" fmla="*/ 3226032 w 4183847"/>
              <a:gd name="connsiteY559" fmla="*/ 3849389 h 4183847"/>
              <a:gd name="connsiteX560" fmla="*/ 3197015 w 4183847"/>
              <a:gd name="connsiteY560" fmla="*/ 3867750 h 4183847"/>
              <a:gd name="connsiteX561" fmla="*/ 3167600 w 4183847"/>
              <a:gd name="connsiteY561" fmla="*/ 3885700 h 4183847"/>
              <a:gd name="connsiteX562" fmla="*/ 3137712 w 4183847"/>
              <a:gd name="connsiteY562" fmla="*/ 3903282 h 4183847"/>
              <a:gd name="connsiteX563" fmla="*/ 3077445 w 4183847"/>
              <a:gd name="connsiteY563" fmla="*/ 3936790 h 4183847"/>
              <a:gd name="connsiteX564" fmla="*/ 3047037 w 4183847"/>
              <a:gd name="connsiteY564" fmla="*/ 3952741 h 4183847"/>
              <a:gd name="connsiteX565" fmla="*/ 3016478 w 4183847"/>
              <a:gd name="connsiteY565" fmla="*/ 3968147 h 4183847"/>
              <a:gd name="connsiteX566" fmla="*/ 2985776 w 4183847"/>
              <a:gd name="connsiteY566" fmla="*/ 3983005 h 4183847"/>
              <a:gd name="connsiteX567" fmla="*/ 2954935 w 4183847"/>
              <a:gd name="connsiteY567" fmla="*/ 3997320 h 4183847"/>
              <a:gd name="connsiteX568" fmla="*/ 2923962 w 4183847"/>
              <a:gd name="connsiteY568" fmla="*/ 4011093 h 4183847"/>
              <a:gd name="connsiteX569" fmla="*/ 2892862 w 4183847"/>
              <a:gd name="connsiteY569" fmla="*/ 4024324 h 4183847"/>
              <a:gd name="connsiteX570" fmla="*/ 2861641 w 4183847"/>
              <a:gd name="connsiteY570" fmla="*/ 4037016 h 4183847"/>
              <a:gd name="connsiteX571" fmla="*/ 2830307 w 4183847"/>
              <a:gd name="connsiteY571" fmla="*/ 4049169 h 4183847"/>
              <a:gd name="connsiteX572" fmla="*/ 2798863 w 4183847"/>
              <a:gd name="connsiteY572" fmla="*/ 4060787 h 4183847"/>
              <a:gd name="connsiteX573" fmla="*/ 2767316 w 4183847"/>
              <a:gd name="connsiteY573" fmla="*/ 4071870 h 4183847"/>
              <a:gd name="connsiteX574" fmla="*/ 2735672 w 4183847"/>
              <a:gd name="connsiteY574" fmla="*/ 4082419 h 4183847"/>
              <a:gd name="connsiteX575" fmla="*/ 2703939 w 4183847"/>
              <a:gd name="connsiteY575" fmla="*/ 4092437 h 4183847"/>
              <a:gd name="connsiteX576" fmla="*/ 2672120 w 4183847"/>
              <a:gd name="connsiteY576" fmla="*/ 4101925 h 4183847"/>
              <a:gd name="connsiteX577" fmla="*/ 2640221 w 4183847"/>
              <a:gd name="connsiteY577" fmla="*/ 4110884 h 4183847"/>
              <a:gd name="connsiteX578" fmla="*/ 2608248 w 4183847"/>
              <a:gd name="connsiteY578" fmla="*/ 4119316 h 4183847"/>
              <a:gd name="connsiteX579" fmla="*/ 2576209 w 4183847"/>
              <a:gd name="connsiteY579" fmla="*/ 4127224 h 4183847"/>
              <a:gd name="connsiteX580" fmla="*/ 2544110 w 4183847"/>
              <a:gd name="connsiteY580" fmla="*/ 4134606 h 4183847"/>
              <a:gd name="connsiteX581" fmla="*/ 2511953 w 4183847"/>
              <a:gd name="connsiteY581" fmla="*/ 4141468 h 4183847"/>
              <a:gd name="connsiteX582" fmla="*/ 2479747 w 4183847"/>
              <a:gd name="connsiteY582" fmla="*/ 4147807 h 4183847"/>
              <a:gd name="connsiteX583" fmla="*/ 2447498 w 4183847"/>
              <a:gd name="connsiteY583" fmla="*/ 4153628 h 4183847"/>
              <a:gd name="connsiteX584" fmla="*/ 2415211 w 4183847"/>
              <a:gd name="connsiteY584" fmla="*/ 4158932 h 4183847"/>
              <a:gd name="connsiteX585" fmla="*/ 2382892 w 4183847"/>
              <a:gd name="connsiteY585" fmla="*/ 4163718 h 4183847"/>
              <a:gd name="connsiteX586" fmla="*/ 2350546 w 4183847"/>
              <a:gd name="connsiteY586" fmla="*/ 4167992 h 4183847"/>
              <a:gd name="connsiteX587" fmla="*/ 2318181 w 4183847"/>
              <a:gd name="connsiteY587" fmla="*/ 4171752 h 4183847"/>
              <a:gd name="connsiteX588" fmla="*/ 2285801 w 4183847"/>
              <a:gd name="connsiteY588" fmla="*/ 4175001 h 4183847"/>
              <a:gd name="connsiteX589" fmla="*/ 2253413 w 4183847"/>
              <a:gd name="connsiteY589" fmla="*/ 4177740 h 4183847"/>
              <a:gd name="connsiteX590" fmla="*/ 2221022 w 4183847"/>
              <a:gd name="connsiteY590" fmla="*/ 4179971 h 4183847"/>
              <a:gd name="connsiteX591" fmla="*/ 2188635 w 4183847"/>
              <a:gd name="connsiteY591" fmla="*/ 4181696 h 4183847"/>
              <a:gd name="connsiteX592" fmla="*/ 2156257 w 4183847"/>
              <a:gd name="connsiteY592" fmla="*/ 4182916 h 4183847"/>
              <a:gd name="connsiteX593" fmla="*/ 2123894 w 4183847"/>
              <a:gd name="connsiteY593" fmla="*/ 4183632 h 4183847"/>
              <a:gd name="connsiteX594" fmla="*/ 2091554 w 4183847"/>
              <a:gd name="connsiteY594" fmla="*/ 4183847 h 4183847"/>
              <a:gd name="connsiteX595" fmla="*/ 2059238 w 4183847"/>
              <a:gd name="connsiteY595" fmla="*/ 4183561 h 4183847"/>
              <a:gd name="connsiteX596" fmla="*/ 2026956 w 4183847"/>
              <a:gd name="connsiteY596" fmla="*/ 4182777 h 4183847"/>
              <a:gd name="connsiteX597" fmla="*/ 1994713 w 4183847"/>
              <a:gd name="connsiteY597" fmla="*/ 4181496 h 4183847"/>
              <a:gd name="connsiteX598" fmla="*/ 1962514 w 4183847"/>
              <a:gd name="connsiteY598" fmla="*/ 4179718 h 4183847"/>
              <a:gd name="connsiteX599" fmla="*/ 1930367 w 4183847"/>
              <a:gd name="connsiteY599" fmla="*/ 4177448 h 4183847"/>
              <a:gd name="connsiteX600" fmla="*/ 1898275 w 4183847"/>
              <a:gd name="connsiteY600" fmla="*/ 4174685 h 4183847"/>
              <a:gd name="connsiteX601" fmla="*/ 1866246 w 4183847"/>
              <a:gd name="connsiteY601" fmla="*/ 4171432 h 4183847"/>
              <a:gd name="connsiteX602" fmla="*/ 1834284 w 4183847"/>
              <a:gd name="connsiteY602" fmla="*/ 4167689 h 4183847"/>
              <a:gd name="connsiteX603" fmla="*/ 1802396 w 4183847"/>
              <a:gd name="connsiteY603" fmla="*/ 4163458 h 4183847"/>
              <a:gd name="connsiteX604" fmla="*/ 1770589 w 4183847"/>
              <a:gd name="connsiteY604" fmla="*/ 4158742 h 4183847"/>
              <a:gd name="connsiteX605" fmla="*/ 1738867 w 4183847"/>
              <a:gd name="connsiteY605" fmla="*/ 4153541 h 4183847"/>
              <a:gd name="connsiteX606" fmla="*/ 1707237 w 4183847"/>
              <a:gd name="connsiteY606" fmla="*/ 4147858 h 4183847"/>
              <a:gd name="connsiteX607" fmla="*/ 1675704 w 4183847"/>
              <a:gd name="connsiteY607" fmla="*/ 4141693 h 4183847"/>
              <a:gd name="connsiteX608" fmla="*/ 1644274 w 4183847"/>
              <a:gd name="connsiteY608" fmla="*/ 4135049 h 4183847"/>
              <a:gd name="connsiteX609" fmla="*/ 1612953 w 4183847"/>
              <a:gd name="connsiteY609" fmla="*/ 4127926 h 4183847"/>
              <a:gd name="connsiteX610" fmla="*/ 1581749 w 4183847"/>
              <a:gd name="connsiteY610" fmla="*/ 4120327 h 4183847"/>
              <a:gd name="connsiteX611" fmla="*/ 1550664 w 4183847"/>
              <a:gd name="connsiteY611" fmla="*/ 4112252 h 4183847"/>
              <a:gd name="connsiteX612" fmla="*/ 1519707 w 4183847"/>
              <a:gd name="connsiteY612" fmla="*/ 4103706 h 4183847"/>
              <a:gd name="connsiteX613" fmla="*/ 1488883 w 4183847"/>
              <a:gd name="connsiteY613" fmla="*/ 4094687 h 4183847"/>
              <a:gd name="connsiteX614" fmla="*/ 1458196 w 4183847"/>
              <a:gd name="connsiteY614" fmla="*/ 4085198 h 4183847"/>
              <a:gd name="connsiteX615" fmla="*/ 1427654 w 4183847"/>
              <a:gd name="connsiteY615" fmla="*/ 4075239 h 4183847"/>
              <a:gd name="connsiteX616" fmla="*/ 1397263 w 4183847"/>
              <a:gd name="connsiteY616" fmla="*/ 4064813 h 4183847"/>
              <a:gd name="connsiteX617" fmla="*/ 1367028 w 4183847"/>
              <a:gd name="connsiteY617" fmla="*/ 4053923 h 4183847"/>
              <a:gd name="connsiteX618" fmla="*/ 1336955 w 4183847"/>
              <a:gd name="connsiteY618" fmla="*/ 4042569 h 4183847"/>
              <a:gd name="connsiteX619" fmla="*/ 1307049 w 4183847"/>
              <a:gd name="connsiteY619" fmla="*/ 4030752 h 4183847"/>
              <a:gd name="connsiteX620" fmla="*/ 1277319 w 4183847"/>
              <a:gd name="connsiteY620" fmla="*/ 4018474 h 4183847"/>
              <a:gd name="connsiteX621" fmla="*/ 1247766 w 4183847"/>
              <a:gd name="connsiteY621" fmla="*/ 4005737 h 4183847"/>
              <a:gd name="connsiteX622" fmla="*/ 1218401 w 4183847"/>
              <a:gd name="connsiteY622" fmla="*/ 3992542 h 4183847"/>
              <a:gd name="connsiteX623" fmla="*/ 1189226 w 4183847"/>
              <a:gd name="connsiteY623" fmla="*/ 3978892 h 4183847"/>
              <a:gd name="connsiteX624" fmla="*/ 1160248 w 4183847"/>
              <a:gd name="connsiteY624" fmla="*/ 3964787 h 4183847"/>
              <a:gd name="connsiteX625" fmla="*/ 1131474 w 4183847"/>
              <a:gd name="connsiteY625" fmla="*/ 3950229 h 4183847"/>
              <a:gd name="connsiteX626" fmla="*/ 1102909 w 4183847"/>
              <a:gd name="connsiteY626" fmla="*/ 3935218 h 4183847"/>
              <a:gd name="connsiteX627" fmla="*/ 1074559 w 4183847"/>
              <a:gd name="connsiteY627" fmla="*/ 3919760 h 4183847"/>
              <a:gd name="connsiteX628" fmla="*/ 1046430 w 4183847"/>
              <a:gd name="connsiteY628" fmla="*/ 3903851 h 4183847"/>
              <a:gd name="connsiteX629" fmla="*/ 1018528 w 4183847"/>
              <a:gd name="connsiteY629" fmla="*/ 3887498 h 4183847"/>
              <a:gd name="connsiteX630" fmla="*/ 990857 w 4183847"/>
              <a:gd name="connsiteY630" fmla="*/ 3870698 h 4183847"/>
              <a:gd name="connsiteX631" fmla="*/ 963426 w 4183847"/>
              <a:gd name="connsiteY631" fmla="*/ 3853456 h 4183847"/>
              <a:gd name="connsiteX632" fmla="*/ 936239 w 4183847"/>
              <a:gd name="connsiteY632" fmla="*/ 3835771 h 4183847"/>
              <a:gd name="connsiteX633" fmla="*/ 909302 w 4183847"/>
              <a:gd name="connsiteY633" fmla="*/ 3817646 h 4183847"/>
              <a:gd name="connsiteX634" fmla="*/ 882622 w 4183847"/>
              <a:gd name="connsiteY634" fmla="*/ 3799082 h 4183847"/>
              <a:gd name="connsiteX635" fmla="*/ 856203 w 4183847"/>
              <a:gd name="connsiteY635" fmla="*/ 3780080 h 4183847"/>
              <a:gd name="connsiteX636" fmla="*/ 830053 w 4183847"/>
              <a:gd name="connsiteY636" fmla="*/ 3760644 h 4183847"/>
              <a:gd name="connsiteX637" fmla="*/ 804176 w 4183847"/>
              <a:gd name="connsiteY637" fmla="*/ 3740774 h 4183847"/>
              <a:gd name="connsiteX638" fmla="*/ 778579 w 4183847"/>
              <a:gd name="connsiteY638" fmla="*/ 3720469 h 4183847"/>
              <a:gd name="connsiteX639" fmla="*/ 753267 w 4183847"/>
              <a:gd name="connsiteY639" fmla="*/ 3699736 h 4183847"/>
              <a:gd name="connsiteX640" fmla="*/ 728247 w 4183847"/>
              <a:gd name="connsiteY640" fmla="*/ 3678572 h 4183847"/>
              <a:gd name="connsiteX641" fmla="*/ 703524 w 4183847"/>
              <a:gd name="connsiteY641" fmla="*/ 3656981 h 4183847"/>
              <a:gd name="connsiteX642" fmla="*/ 679106 w 4183847"/>
              <a:gd name="connsiteY642" fmla="*/ 3634964 h 4183847"/>
              <a:gd name="connsiteX643" fmla="*/ 654996 w 4183847"/>
              <a:gd name="connsiteY643" fmla="*/ 3612522 h 4183847"/>
              <a:gd name="connsiteX644" fmla="*/ 631201 w 4183847"/>
              <a:gd name="connsiteY644" fmla="*/ 3589657 h 4183847"/>
              <a:gd name="connsiteX645" fmla="*/ 607726 w 4183847"/>
              <a:gd name="connsiteY645" fmla="*/ 3566370 h 4183847"/>
              <a:gd name="connsiteX646" fmla="*/ 584579 w 4183847"/>
              <a:gd name="connsiteY646" fmla="*/ 3542665 h 4183847"/>
              <a:gd name="connsiteX647" fmla="*/ 561765 w 4183847"/>
              <a:gd name="connsiteY647" fmla="*/ 3518541 h 4183847"/>
              <a:gd name="connsiteX648" fmla="*/ 539289 w 4183847"/>
              <a:gd name="connsiteY648" fmla="*/ 3493999 h 4183847"/>
              <a:gd name="connsiteX649" fmla="*/ 517158 w 4183847"/>
              <a:gd name="connsiteY649" fmla="*/ 3469044 h 4183847"/>
              <a:gd name="connsiteX650" fmla="*/ 495377 w 4183847"/>
              <a:gd name="connsiteY650" fmla="*/ 3443675 h 4183847"/>
              <a:gd name="connsiteX651" fmla="*/ 473953 w 4183847"/>
              <a:gd name="connsiteY651" fmla="*/ 3417893 h 4183847"/>
              <a:gd name="connsiteX652" fmla="*/ 452891 w 4183847"/>
              <a:gd name="connsiteY652" fmla="*/ 3391703 h 4183847"/>
              <a:gd name="connsiteX653" fmla="*/ 432197 w 4183847"/>
              <a:gd name="connsiteY653" fmla="*/ 3365102 h 4183847"/>
              <a:gd name="connsiteX654" fmla="*/ 411877 w 4183847"/>
              <a:gd name="connsiteY654" fmla="*/ 3338096 h 4183847"/>
              <a:gd name="connsiteX655" fmla="*/ 391937 w 4183847"/>
              <a:gd name="connsiteY655" fmla="*/ 3310684 h 4183847"/>
              <a:gd name="connsiteX656" fmla="*/ 372384 w 4183847"/>
              <a:gd name="connsiteY656" fmla="*/ 3282868 h 4183847"/>
              <a:gd name="connsiteX657" fmla="*/ 353222 w 4183847"/>
              <a:gd name="connsiteY657" fmla="*/ 3254650 h 4183847"/>
              <a:gd name="connsiteX658" fmla="*/ 334457 w 4183847"/>
              <a:gd name="connsiteY658" fmla="*/ 3226031 h 4183847"/>
              <a:gd name="connsiteX659" fmla="*/ 316096 w 4183847"/>
              <a:gd name="connsiteY659" fmla="*/ 3197015 h 4183847"/>
              <a:gd name="connsiteX660" fmla="*/ 298145 w 4183847"/>
              <a:gd name="connsiteY660" fmla="*/ 3167600 h 4183847"/>
              <a:gd name="connsiteX661" fmla="*/ 280563 w 4183847"/>
              <a:gd name="connsiteY661" fmla="*/ 3137712 h 4183847"/>
              <a:gd name="connsiteX662" fmla="*/ 247056 w 4183847"/>
              <a:gd name="connsiteY662" fmla="*/ 3077445 h 4183847"/>
              <a:gd name="connsiteX663" fmla="*/ 231104 w 4183847"/>
              <a:gd name="connsiteY663" fmla="*/ 3047037 h 4183847"/>
              <a:gd name="connsiteX664" fmla="*/ 215699 w 4183847"/>
              <a:gd name="connsiteY664" fmla="*/ 3016478 h 4183847"/>
              <a:gd name="connsiteX665" fmla="*/ 200841 w 4183847"/>
              <a:gd name="connsiteY665" fmla="*/ 2985776 h 4183847"/>
              <a:gd name="connsiteX666" fmla="*/ 186526 w 4183847"/>
              <a:gd name="connsiteY666" fmla="*/ 2954935 h 4183847"/>
              <a:gd name="connsiteX667" fmla="*/ 172753 w 4183847"/>
              <a:gd name="connsiteY667" fmla="*/ 2923961 h 4183847"/>
              <a:gd name="connsiteX668" fmla="*/ 159522 w 4183847"/>
              <a:gd name="connsiteY668" fmla="*/ 2892862 h 4183847"/>
              <a:gd name="connsiteX669" fmla="*/ 146830 w 4183847"/>
              <a:gd name="connsiteY669" fmla="*/ 2861641 h 4183847"/>
              <a:gd name="connsiteX670" fmla="*/ 134676 w 4183847"/>
              <a:gd name="connsiteY670" fmla="*/ 2830307 h 4183847"/>
              <a:gd name="connsiteX671" fmla="*/ 123058 w 4183847"/>
              <a:gd name="connsiteY671" fmla="*/ 2798863 h 4183847"/>
              <a:gd name="connsiteX672" fmla="*/ 111976 w 4183847"/>
              <a:gd name="connsiteY672" fmla="*/ 2767316 h 4183847"/>
              <a:gd name="connsiteX673" fmla="*/ 101426 w 4183847"/>
              <a:gd name="connsiteY673" fmla="*/ 2735673 h 4183847"/>
              <a:gd name="connsiteX674" fmla="*/ 91408 w 4183847"/>
              <a:gd name="connsiteY674" fmla="*/ 2703938 h 4183847"/>
              <a:gd name="connsiteX675" fmla="*/ 81921 w 4183847"/>
              <a:gd name="connsiteY675" fmla="*/ 2672119 h 4183847"/>
              <a:gd name="connsiteX676" fmla="*/ 72962 w 4183847"/>
              <a:gd name="connsiteY676" fmla="*/ 2640221 h 4183847"/>
              <a:gd name="connsiteX677" fmla="*/ 64529 w 4183847"/>
              <a:gd name="connsiteY677" fmla="*/ 2608248 h 4183847"/>
              <a:gd name="connsiteX678" fmla="*/ 56622 w 4183847"/>
              <a:gd name="connsiteY678" fmla="*/ 2576210 h 4183847"/>
              <a:gd name="connsiteX679" fmla="*/ 49239 w 4183847"/>
              <a:gd name="connsiteY679" fmla="*/ 2544109 h 4183847"/>
              <a:gd name="connsiteX680" fmla="*/ 42379 w 4183847"/>
              <a:gd name="connsiteY680" fmla="*/ 2511953 h 4183847"/>
              <a:gd name="connsiteX681" fmla="*/ 36039 w 4183847"/>
              <a:gd name="connsiteY681" fmla="*/ 2479747 h 4183847"/>
              <a:gd name="connsiteX682" fmla="*/ 30218 w 4183847"/>
              <a:gd name="connsiteY682" fmla="*/ 2447497 h 4183847"/>
              <a:gd name="connsiteX683" fmla="*/ 24915 w 4183847"/>
              <a:gd name="connsiteY683" fmla="*/ 2415210 h 4183847"/>
              <a:gd name="connsiteX684" fmla="*/ 20127 w 4183847"/>
              <a:gd name="connsiteY684" fmla="*/ 2382891 h 4183847"/>
              <a:gd name="connsiteX685" fmla="*/ 15854 w 4183847"/>
              <a:gd name="connsiteY685" fmla="*/ 2350546 h 4183847"/>
              <a:gd name="connsiteX686" fmla="*/ 12094 w 4183847"/>
              <a:gd name="connsiteY686" fmla="*/ 2318181 h 4183847"/>
              <a:gd name="connsiteX687" fmla="*/ 8845 w 4183847"/>
              <a:gd name="connsiteY687" fmla="*/ 2285801 h 4183847"/>
              <a:gd name="connsiteX688" fmla="*/ 6106 w 4183847"/>
              <a:gd name="connsiteY688" fmla="*/ 2253412 h 4183847"/>
              <a:gd name="connsiteX689" fmla="*/ 3875 w 4183847"/>
              <a:gd name="connsiteY689" fmla="*/ 2221022 h 4183847"/>
              <a:gd name="connsiteX690" fmla="*/ 2150 w 4183847"/>
              <a:gd name="connsiteY690" fmla="*/ 2188635 h 4183847"/>
              <a:gd name="connsiteX691" fmla="*/ 930 w 4183847"/>
              <a:gd name="connsiteY691" fmla="*/ 2156257 h 4183847"/>
              <a:gd name="connsiteX692" fmla="*/ 214 w 4183847"/>
              <a:gd name="connsiteY692" fmla="*/ 2123895 h 4183847"/>
              <a:gd name="connsiteX693" fmla="*/ 0 w 4183847"/>
              <a:gd name="connsiteY693" fmla="*/ 2091553 h 4183847"/>
              <a:gd name="connsiteX694" fmla="*/ 285 w 4183847"/>
              <a:gd name="connsiteY694" fmla="*/ 2059238 h 4183847"/>
              <a:gd name="connsiteX695" fmla="*/ 1070 w 4183847"/>
              <a:gd name="connsiteY695" fmla="*/ 2026956 h 4183847"/>
              <a:gd name="connsiteX696" fmla="*/ 2351 w 4183847"/>
              <a:gd name="connsiteY696" fmla="*/ 1994713 h 4183847"/>
              <a:gd name="connsiteX697" fmla="*/ 4128 w 4183847"/>
              <a:gd name="connsiteY697" fmla="*/ 1962514 h 4183847"/>
              <a:gd name="connsiteX698" fmla="*/ 6398 w 4183847"/>
              <a:gd name="connsiteY698" fmla="*/ 1930367 h 4183847"/>
              <a:gd name="connsiteX699" fmla="*/ 9161 w 4183847"/>
              <a:gd name="connsiteY699" fmla="*/ 1898275 h 4183847"/>
              <a:gd name="connsiteX700" fmla="*/ 12415 w 4183847"/>
              <a:gd name="connsiteY700" fmla="*/ 1866245 h 4183847"/>
              <a:gd name="connsiteX701" fmla="*/ 16157 w 4183847"/>
              <a:gd name="connsiteY701" fmla="*/ 1834284 h 4183847"/>
              <a:gd name="connsiteX702" fmla="*/ 20388 w 4183847"/>
              <a:gd name="connsiteY702" fmla="*/ 1802397 h 4183847"/>
              <a:gd name="connsiteX703" fmla="*/ 25104 w 4183847"/>
              <a:gd name="connsiteY703" fmla="*/ 1770589 h 4183847"/>
              <a:gd name="connsiteX704" fmla="*/ 30305 w 4183847"/>
              <a:gd name="connsiteY704" fmla="*/ 1738867 h 4183847"/>
              <a:gd name="connsiteX705" fmla="*/ 35988 w 4183847"/>
              <a:gd name="connsiteY705" fmla="*/ 1707236 h 4183847"/>
              <a:gd name="connsiteX706" fmla="*/ 42153 w 4183847"/>
              <a:gd name="connsiteY706" fmla="*/ 1675704 h 4183847"/>
              <a:gd name="connsiteX707" fmla="*/ 48797 w 4183847"/>
              <a:gd name="connsiteY707" fmla="*/ 1644274 h 4183847"/>
              <a:gd name="connsiteX708" fmla="*/ 55920 w 4183847"/>
              <a:gd name="connsiteY708" fmla="*/ 1612954 h 4183847"/>
              <a:gd name="connsiteX709" fmla="*/ 63519 w 4183847"/>
              <a:gd name="connsiteY709" fmla="*/ 1581749 h 4183847"/>
              <a:gd name="connsiteX710" fmla="*/ 71593 w 4183847"/>
              <a:gd name="connsiteY710" fmla="*/ 1550665 h 4183847"/>
              <a:gd name="connsiteX711" fmla="*/ 80140 w 4183847"/>
              <a:gd name="connsiteY711" fmla="*/ 1519707 h 4183847"/>
              <a:gd name="connsiteX712" fmla="*/ 89159 w 4183847"/>
              <a:gd name="connsiteY712" fmla="*/ 1488882 h 4183847"/>
              <a:gd name="connsiteX713" fmla="*/ 98649 w 4183847"/>
              <a:gd name="connsiteY713" fmla="*/ 1458196 h 4183847"/>
              <a:gd name="connsiteX714" fmla="*/ 108606 w 4183847"/>
              <a:gd name="connsiteY714" fmla="*/ 1427654 h 4183847"/>
              <a:gd name="connsiteX715" fmla="*/ 119032 w 4183847"/>
              <a:gd name="connsiteY715" fmla="*/ 1397263 h 4183847"/>
              <a:gd name="connsiteX716" fmla="*/ 129922 w 4183847"/>
              <a:gd name="connsiteY716" fmla="*/ 1367028 h 4183847"/>
              <a:gd name="connsiteX717" fmla="*/ 141277 w 4183847"/>
              <a:gd name="connsiteY717" fmla="*/ 1336955 h 4183847"/>
              <a:gd name="connsiteX718" fmla="*/ 153094 w 4183847"/>
              <a:gd name="connsiteY718" fmla="*/ 1307050 h 4183847"/>
              <a:gd name="connsiteX719" fmla="*/ 165372 w 4183847"/>
              <a:gd name="connsiteY719" fmla="*/ 1277318 h 4183847"/>
              <a:gd name="connsiteX720" fmla="*/ 178109 w 4183847"/>
              <a:gd name="connsiteY720" fmla="*/ 1247766 h 4183847"/>
              <a:gd name="connsiteX721" fmla="*/ 191304 w 4183847"/>
              <a:gd name="connsiteY721" fmla="*/ 1218400 h 4183847"/>
              <a:gd name="connsiteX722" fmla="*/ 204954 w 4183847"/>
              <a:gd name="connsiteY722" fmla="*/ 1189226 h 4183847"/>
              <a:gd name="connsiteX723" fmla="*/ 219059 w 4183847"/>
              <a:gd name="connsiteY723" fmla="*/ 1160249 h 4183847"/>
              <a:gd name="connsiteX724" fmla="*/ 233617 w 4183847"/>
              <a:gd name="connsiteY724" fmla="*/ 1131474 h 4183847"/>
              <a:gd name="connsiteX725" fmla="*/ 248627 w 4183847"/>
              <a:gd name="connsiteY725" fmla="*/ 1102909 h 4183847"/>
              <a:gd name="connsiteX726" fmla="*/ 264087 w 4183847"/>
              <a:gd name="connsiteY726" fmla="*/ 1074559 h 4183847"/>
              <a:gd name="connsiteX727" fmla="*/ 279994 w 4183847"/>
              <a:gd name="connsiteY727" fmla="*/ 1046430 h 4183847"/>
              <a:gd name="connsiteX728" fmla="*/ 296348 w 4183847"/>
              <a:gd name="connsiteY728" fmla="*/ 1018527 h 4183847"/>
              <a:gd name="connsiteX729" fmla="*/ 313147 w 4183847"/>
              <a:gd name="connsiteY729" fmla="*/ 990858 h 4183847"/>
              <a:gd name="connsiteX730" fmla="*/ 330391 w 4183847"/>
              <a:gd name="connsiteY730" fmla="*/ 963426 h 4183847"/>
              <a:gd name="connsiteX731" fmla="*/ 348075 w 4183847"/>
              <a:gd name="connsiteY731" fmla="*/ 936239 h 4183847"/>
              <a:gd name="connsiteX732" fmla="*/ 366200 w 4183847"/>
              <a:gd name="connsiteY732" fmla="*/ 909302 h 4183847"/>
              <a:gd name="connsiteX733" fmla="*/ 384763 w 4183847"/>
              <a:gd name="connsiteY733" fmla="*/ 882622 h 4183847"/>
              <a:gd name="connsiteX734" fmla="*/ 403765 w 4183847"/>
              <a:gd name="connsiteY734" fmla="*/ 856203 h 4183847"/>
              <a:gd name="connsiteX735" fmla="*/ 423201 w 4183847"/>
              <a:gd name="connsiteY735" fmla="*/ 830053 h 4183847"/>
              <a:gd name="connsiteX736" fmla="*/ 443073 w 4183847"/>
              <a:gd name="connsiteY736" fmla="*/ 804176 h 4183847"/>
              <a:gd name="connsiteX737" fmla="*/ 463376 w 4183847"/>
              <a:gd name="connsiteY737" fmla="*/ 778579 h 4183847"/>
              <a:gd name="connsiteX738" fmla="*/ 484110 w 4183847"/>
              <a:gd name="connsiteY738" fmla="*/ 753268 h 4183847"/>
              <a:gd name="connsiteX739" fmla="*/ 505274 w 4183847"/>
              <a:gd name="connsiteY739" fmla="*/ 728247 h 4183847"/>
              <a:gd name="connsiteX740" fmla="*/ 526865 w 4183847"/>
              <a:gd name="connsiteY740" fmla="*/ 703525 h 4183847"/>
              <a:gd name="connsiteX741" fmla="*/ 548882 w 4183847"/>
              <a:gd name="connsiteY741" fmla="*/ 679105 h 4183847"/>
              <a:gd name="connsiteX742" fmla="*/ 571324 w 4183847"/>
              <a:gd name="connsiteY742" fmla="*/ 654995 h 4183847"/>
              <a:gd name="connsiteX743" fmla="*/ 594188 w 4183847"/>
              <a:gd name="connsiteY743" fmla="*/ 631200 h 4183847"/>
              <a:gd name="connsiteX744" fmla="*/ 617475 w 4183847"/>
              <a:gd name="connsiteY744" fmla="*/ 607726 h 4183847"/>
              <a:gd name="connsiteX745" fmla="*/ 641182 w 4183847"/>
              <a:gd name="connsiteY745" fmla="*/ 584579 h 4183847"/>
              <a:gd name="connsiteX746" fmla="*/ 665306 w 4183847"/>
              <a:gd name="connsiteY746" fmla="*/ 561765 h 4183847"/>
              <a:gd name="connsiteX747" fmla="*/ 689846 w 4183847"/>
              <a:gd name="connsiteY747" fmla="*/ 539289 h 4183847"/>
              <a:gd name="connsiteX748" fmla="*/ 714803 w 4183847"/>
              <a:gd name="connsiteY748" fmla="*/ 517158 h 4183847"/>
              <a:gd name="connsiteX749" fmla="*/ 740172 w 4183847"/>
              <a:gd name="connsiteY749" fmla="*/ 495377 h 4183847"/>
              <a:gd name="connsiteX750" fmla="*/ 765952 w 4183847"/>
              <a:gd name="connsiteY750" fmla="*/ 473953 h 4183847"/>
              <a:gd name="connsiteX751" fmla="*/ 792143 w 4183847"/>
              <a:gd name="connsiteY751" fmla="*/ 452891 h 4183847"/>
              <a:gd name="connsiteX752" fmla="*/ 818744 w 4183847"/>
              <a:gd name="connsiteY752" fmla="*/ 432197 h 4183847"/>
              <a:gd name="connsiteX753" fmla="*/ 845750 w 4183847"/>
              <a:gd name="connsiteY753" fmla="*/ 411878 h 4183847"/>
              <a:gd name="connsiteX754" fmla="*/ 873161 w 4183847"/>
              <a:gd name="connsiteY754" fmla="*/ 391938 h 4183847"/>
              <a:gd name="connsiteX755" fmla="*/ 900977 w 4183847"/>
              <a:gd name="connsiteY755" fmla="*/ 372384 h 4183847"/>
              <a:gd name="connsiteX756" fmla="*/ 929196 w 4183847"/>
              <a:gd name="connsiteY756" fmla="*/ 353221 h 4183847"/>
              <a:gd name="connsiteX757" fmla="*/ 957814 w 4183847"/>
              <a:gd name="connsiteY757" fmla="*/ 334457 h 4183847"/>
              <a:gd name="connsiteX758" fmla="*/ 986831 w 4183847"/>
              <a:gd name="connsiteY758" fmla="*/ 316096 h 4183847"/>
              <a:gd name="connsiteX759" fmla="*/ 1016246 w 4183847"/>
              <a:gd name="connsiteY759" fmla="*/ 298145 h 4183847"/>
              <a:gd name="connsiteX760" fmla="*/ 1046134 w 4183847"/>
              <a:gd name="connsiteY760" fmla="*/ 280563 h 4183847"/>
              <a:gd name="connsiteX761" fmla="*/ 1106401 w 4183847"/>
              <a:gd name="connsiteY761" fmla="*/ 247056 h 4183847"/>
              <a:gd name="connsiteX762" fmla="*/ 1136809 w 4183847"/>
              <a:gd name="connsiteY762" fmla="*/ 231104 h 4183847"/>
              <a:gd name="connsiteX763" fmla="*/ 1167367 w 4183847"/>
              <a:gd name="connsiteY763" fmla="*/ 215700 h 4183847"/>
              <a:gd name="connsiteX764" fmla="*/ 1198069 w 4183847"/>
              <a:gd name="connsiteY764" fmla="*/ 200841 h 4183847"/>
              <a:gd name="connsiteX765" fmla="*/ 1228911 w 4183847"/>
              <a:gd name="connsiteY765" fmla="*/ 186526 h 4183847"/>
              <a:gd name="connsiteX766" fmla="*/ 1259884 w 4183847"/>
              <a:gd name="connsiteY766" fmla="*/ 172754 h 4183847"/>
              <a:gd name="connsiteX767" fmla="*/ 1290984 w 4183847"/>
              <a:gd name="connsiteY767" fmla="*/ 159522 h 4183847"/>
              <a:gd name="connsiteX768" fmla="*/ 1322204 w 4183847"/>
              <a:gd name="connsiteY768" fmla="*/ 146830 h 4183847"/>
              <a:gd name="connsiteX769" fmla="*/ 1353539 w 4183847"/>
              <a:gd name="connsiteY769" fmla="*/ 134676 h 4183847"/>
              <a:gd name="connsiteX770" fmla="*/ 1384983 w 4183847"/>
              <a:gd name="connsiteY770" fmla="*/ 123059 h 4183847"/>
              <a:gd name="connsiteX771" fmla="*/ 1416530 w 4183847"/>
              <a:gd name="connsiteY771" fmla="*/ 111976 h 4183847"/>
              <a:gd name="connsiteX772" fmla="*/ 1448173 w 4183847"/>
              <a:gd name="connsiteY772" fmla="*/ 101426 h 4183847"/>
              <a:gd name="connsiteX773" fmla="*/ 1479907 w 4183847"/>
              <a:gd name="connsiteY773" fmla="*/ 91409 h 4183847"/>
              <a:gd name="connsiteX774" fmla="*/ 1511726 w 4183847"/>
              <a:gd name="connsiteY774" fmla="*/ 81921 h 4183847"/>
              <a:gd name="connsiteX775" fmla="*/ 1543625 w 4183847"/>
              <a:gd name="connsiteY775" fmla="*/ 72961 h 4183847"/>
              <a:gd name="connsiteX776" fmla="*/ 1575597 w 4183847"/>
              <a:gd name="connsiteY776" fmla="*/ 64529 h 4183847"/>
              <a:gd name="connsiteX777" fmla="*/ 1607637 w 4183847"/>
              <a:gd name="connsiteY777" fmla="*/ 56622 h 4183847"/>
              <a:gd name="connsiteX778" fmla="*/ 1639736 w 4183847"/>
              <a:gd name="connsiteY778" fmla="*/ 49239 h 4183847"/>
              <a:gd name="connsiteX779" fmla="*/ 1671892 w 4183847"/>
              <a:gd name="connsiteY779" fmla="*/ 42379 h 4183847"/>
              <a:gd name="connsiteX780" fmla="*/ 1704099 w 4183847"/>
              <a:gd name="connsiteY780" fmla="*/ 36039 h 4183847"/>
              <a:gd name="connsiteX781" fmla="*/ 1736348 w 4183847"/>
              <a:gd name="connsiteY781" fmla="*/ 30218 h 4183847"/>
              <a:gd name="connsiteX782" fmla="*/ 1768635 w 4183847"/>
              <a:gd name="connsiteY782" fmla="*/ 24914 h 4183847"/>
              <a:gd name="connsiteX783" fmla="*/ 1800954 w 4183847"/>
              <a:gd name="connsiteY783" fmla="*/ 20127 h 4183847"/>
              <a:gd name="connsiteX784" fmla="*/ 1833300 w 4183847"/>
              <a:gd name="connsiteY784" fmla="*/ 15854 h 4183847"/>
              <a:gd name="connsiteX785" fmla="*/ 1865665 w 4183847"/>
              <a:gd name="connsiteY785" fmla="*/ 12094 h 4183847"/>
              <a:gd name="connsiteX786" fmla="*/ 1898044 w 4183847"/>
              <a:gd name="connsiteY786" fmla="*/ 8845 h 4183847"/>
              <a:gd name="connsiteX787" fmla="*/ 1930432 w 4183847"/>
              <a:gd name="connsiteY787" fmla="*/ 6106 h 4183847"/>
              <a:gd name="connsiteX788" fmla="*/ 1962824 w 4183847"/>
              <a:gd name="connsiteY788" fmla="*/ 3875 h 4183847"/>
              <a:gd name="connsiteX789" fmla="*/ 1995211 w 4183847"/>
              <a:gd name="connsiteY789" fmla="*/ 2150 h 4183847"/>
              <a:gd name="connsiteX790" fmla="*/ 2027588 w 4183847"/>
              <a:gd name="connsiteY790" fmla="*/ 931 h 4183847"/>
              <a:gd name="connsiteX791" fmla="*/ 2059951 w 4183847"/>
              <a:gd name="connsiteY791" fmla="*/ 214 h 4183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</a:cxnLst>
            <a:rect l="l" t="t" r="r" b="b"/>
            <a:pathLst>
              <a:path w="4183847" h="4183847">
                <a:moveTo>
                  <a:pt x="2092440" y="22225"/>
                </a:moveTo>
                <a:lnTo>
                  <a:pt x="2060443" y="22435"/>
                </a:lnTo>
                <a:lnTo>
                  <a:pt x="2028425" y="23141"/>
                </a:lnTo>
                <a:lnTo>
                  <a:pt x="1996393" y="24344"/>
                </a:lnTo>
                <a:lnTo>
                  <a:pt x="1964351" y="26048"/>
                </a:lnTo>
                <a:lnTo>
                  <a:pt x="1932306" y="28253"/>
                </a:lnTo>
                <a:lnTo>
                  <a:pt x="1900264" y="30960"/>
                </a:lnTo>
                <a:lnTo>
                  <a:pt x="1868230" y="34172"/>
                </a:lnTo>
                <a:lnTo>
                  <a:pt x="1836210" y="37889"/>
                </a:lnTo>
                <a:lnTo>
                  <a:pt x="1804211" y="42114"/>
                </a:lnTo>
                <a:lnTo>
                  <a:pt x="1772238" y="46847"/>
                </a:lnTo>
                <a:lnTo>
                  <a:pt x="1740296" y="52090"/>
                </a:lnTo>
                <a:lnTo>
                  <a:pt x="1708391" y="57846"/>
                </a:lnTo>
                <a:lnTo>
                  <a:pt x="1676530" y="64116"/>
                </a:lnTo>
                <a:lnTo>
                  <a:pt x="1644718" y="70900"/>
                </a:lnTo>
                <a:lnTo>
                  <a:pt x="1612961" y="78201"/>
                </a:lnTo>
                <a:lnTo>
                  <a:pt x="1581265" y="86021"/>
                </a:lnTo>
                <a:lnTo>
                  <a:pt x="1549635" y="94360"/>
                </a:lnTo>
                <a:lnTo>
                  <a:pt x="1518077" y="103220"/>
                </a:lnTo>
                <a:lnTo>
                  <a:pt x="1486598" y="112604"/>
                </a:lnTo>
                <a:lnTo>
                  <a:pt x="1455202" y="122512"/>
                </a:lnTo>
                <a:lnTo>
                  <a:pt x="1423896" y="132946"/>
                </a:lnTo>
                <a:lnTo>
                  <a:pt x="1392686" y="143907"/>
                </a:lnTo>
                <a:lnTo>
                  <a:pt x="1361577" y="155398"/>
                </a:lnTo>
                <a:lnTo>
                  <a:pt x="1330574" y="167421"/>
                </a:lnTo>
                <a:lnTo>
                  <a:pt x="1299685" y="179974"/>
                </a:lnTo>
                <a:lnTo>
                  <a:pt x="1268914" y="193063"/>
                </a:lnTo>
                <a:lnTo>
                  <a:pt x="1238268" y="206687"/>
                </a:lnTo>
                <a:lnTo>
                  <a:pt x="1207752" y="220848"/>
                </a:lnTo>
                <a:lnTo>
                  <a:pt x="1177372" y="235547"/>
                </a:lnTo>
                <a:lnTo>
                  <a:pt x="1147133" y="250787"/>
                </a:lnTo>
                <a:lnTo>
                  <a:pt x="1117043" y="266569"/>
                </a:lnTo>
                <a:lnTo>
                  <a:pt x="1057247" y="299812"/>
                </a:lnTo>
                <a:lnTo>
                  <a:pt x="1027824" y="317117"/>
                </a:lnTo>
                <a:lnTo>
                  <a:pt x="998715" y="334878"/>
                </a:lnTo>
                <a:lnTo>
                  <a:pt x="970001" y="353045"/>
                </a:lnTo>
                <a:lnTo>
                  <a:pt x="941681" y="371610"/>
                </a:lnTo>
                <a:lnTo>
                  <a:pt x="913759" y="390567"/>
                </a:lnTo>
                <a:lnTo>
                  <a:pt x="886236" y="409912"/>
                </a:lnTo>
                <a:lnTo>
                  <a:pt x="859113" y="429639"/>
                </a:lnTo>
                <a:lnTo>
                  <a:pt x="832390" y="449741"/>
                </a:lnTo>
                <a:lnTo>
                  <a:pt x="806072" y="470212"/>
                </a:lnTo>
                <a:lnTo>
                  <a:pt x="780157" y="491048"/>
                </a:lnTo>
                <a:lnTo>
                  <a:pt x="754649" y="512241"/>
                </a:lnTo>
                <a:lnTo>
                  <a:pt x="729549" y="533788"/>
                </a:lnTo>
                <a:lnTo>
                  <a:pt x="704857" y="555681"/>
                </a:lnTo>
                <a:lnTo>
                  <a:pt x="680577" y="577914"/>
                </a:lnTo>
                <a:lnTo>
                  <a:pt x="656709" y="600483"/>
                </a:lnTo>
                <a:lnTo>
                  <a:pt x="633254" y="623380"/>
                </a:lnTo>
                <a:lnTo>
                  <a:pt x="610215" y="646601"/>
                </a:lnTo>
                <a:lnTo>
                  <a:pt x="587592" y="670140"/>
                </a:lnTo>
                <a:lnTo>
                  <a:pt x="565389" y="693990"/>
                </a:lnTo>
                <a:lnTo>
                  <a:pt x="543605" y="718146"/>
                </a:lnTo>
                <a:lnTo>
                  <a:pt x="522243" y="742603"/>
                </a:lnTo>
                <a:lnTo>
                  <a:pt x="501304" y="767353"/>
                </a:lnTo>
                <a:lnTo>
                  <a:pt x="480789" y="792392"/>
                </a:lnTo>
                <a:lnTo>
                  <a:pt x="460701" y="817714"/>
                </a:lnTo>
                <a:lnTo>
                  <a:pt x="441040" y="843313"/>
                </a:lnTo>
                <a:lnTo>
                  <a:pt x="421808" y="869182"/>
                </a:lnTo>
                <a:lnTo>
                  <a:pt x="403008" y="895317"/>
                </a:lnTo>
                <a:lnTo>
                  <a:pt x="384640" y="921712"/>
                </a:lnTo>
                <a:lnTo>
                  <a:pt x="366706" y="948360"/>
                </a:lnTo>
                <a:lnTo>
                  <a:pt x="349207" y="975256"/>
                </a:lnTo>
                <a:lnTo>
                  <a:pt x="332146" y="1002394"/>
                </a:lnTo>
                <a:lnTo>
                  <a:pt x="315523" y="1029768"/>
                </a:lnTo>
                <a:lnTo>
                  <a:pt x="299341" y="1057372"/>
                </a:lnTo>
                <a:lnTo>
                  <a:pt x="283600" y="1085201"/>
                </a:lnTo>
                <a:lnTo>
                  <a:pt x="268301" y="1113249"/>
                </a:lnTo>
                <a:lnTo>
                  <a:pt x="253450" y="1141510"/>
                </a:lnTo>
                <a:lnTo>
                  <a:pt x="239044" y="1169978"/>
                </a:lnTo>
                <a:lnTo>
                  <a:pt x="225086" y="1198646"/>
                </a:lnTo>
                <a:lnTo>
                  <a:pt x="211576" y="1227511"/>
                </a:lnTo>
                <a:lnTo>
                  <a:pt x="198520" y="1256565"/>
                </a:lnTo>
                <a:lnTo>
                  <a:pt x="185914" y="1285803"/>
                </a:lnTo>
                <a:lnTo>
                  <a:pt x="173765" y="1315219"/>
                </a:lnTo>
                <a:lnTo>
                  <a:pt x="162071" y="1344807"/>
                </a:lnTo>
                <a:lnTo>
                  <a:pt x="150833" y="1374562"/>
                </a:lnTo>
                <a:lnTo>
                  <a:pt x="140055" y="1404476"/>
                </a:lnTo>
                <a:lnTo>
                  <a:pt x="129738" y="1434546"/>
                </a:lnTo>
                <a:lnTo>
                  <a:pt x="119883" y="1464764"/>
                </a:lnTo>
                <a:lnTo>
                  <a:pt x="110491" y="1495125"/>
                </a:lnTo>
                <a:lnTo>
                  <a:pt x="101564" y="1525624"/>
                </a:lnTo>
                <a:lnTo>
                  <a:pt x="93104" y="1556254"/>
                </a:lnTo>
                <a:lnTo>
                  <a:pt x="85114" y="1587009"/>
                </a:lnTo>
                <a:lnTo>
                  <a:pt x="77592" y="1617884"/>
                </a:lnTo>
                <a:lnTo>
                  <a:pt x="70543" y="1648873"/>
                </a:lnTo>
                <a:lnTo>
                  <a:pt x="63966" y="1679970"/>
                </a:lnTo>
                <a:lnTo>
                  <a:pt x="57864" y="1711169"/>
                </a:lnTo>
                <a:lnTo>
                  <a:pt x="52238" y="1742464"/>
                </a:lnTo>
                <a:lnTo>
                  <a:pt x="47089" y="1773850"/>
                </a:lnTo>
                <a:lnTo>
                  <a:pt x="42421" y="1805321"/>
                </a:lnTo>
                <a:lnTo>
                  <a:pt x="38232" y="1836871"/>
                </a:lnTo>
                <a:lnTo>
                  <a:pt x="34527" y="1868493"/>
                </a:lnTo>
                <a:lnTo>
                  <a:pt x="31305" y="1900183"/>
                </a:lnTo>
                <a:lnTo>
                  <a:pt x="28569" y="1931934"/>
                </a:lnTo>
                <a:lnTo>
                  <a:pt x="26320" y="1963741"/>
                </a:lnTo>
                <a:lnTo>
                  <a:pt x="24559" y="1995597"/>
                </a:lnTo>
                <a:lnTo>
                  <a:pt x="23289" y="2027498"/>
                </a:lnTo>
                <a:lnTo>
                  <a:pt x="22511" y="2059436"/>
                </a:lnTo>
                <a:lnTo>
                  <a:pt x="22225" y="2091408"/>
                </a:lnTo>
                <a:lnTo>
                  <a:pt x="22435" y="2123404"/>
                </a:lnTo>
                <a:lnTo>
                  <a:pt x="23141" y="2155423"/>
                </a:lnTo>
                <a:lnTo>
                  <a:pt x="24345" y="2187455"/>
                </a:lnTo>
                <a:lnTo>
                  <a:pt x="26048" y="2219496"/>
                </a:lnTo>
                <a:lnTo>
                  <a:pt x="28253" y="2251542"/>
                </a:lnTo>
                <a:lnTo>
                  <a:pt x="30960" y="2283584"/>
                </a:lnTo>
                <a:lnTo>
                  <a:pt x="34172" y="2315617"/>
                </a:lnTo>
                <a:lnTo>
                  <a:pt x="37889" y="2347637"/>
                </a:lnTo>
                <a:lnTo>
                  <a:pt x="42113" y="2379637"/>
                </a:lnTo>
                <a:lnTo>
                  <a:pt x="46847" y="2411610"/>
                </a:lnTo>
                <a:lnTo>
                  <a:pt x="52090" y="2443551"/>
                </a:lnTo>
                <a:lnTo>
                  <a:pt x="57846" y="2475456"/>
                </a:lnTo>
                <a:lnTo>
                  <a:pt x="64116" y="2507317"/>
                </a:lnTo>
                <a:lnTo>
                  <a:pt x="70900" y="2539129"/>
                </a:lnTo>
                <a:lnTo>
                  <a:pt x="78201" y="2570887"/>
                </a:lnTo>
                <a:lnTo>
                  <a:pt x="86020" y="2602583"/>
                </a:lnTo>
                <a:lnTo>
                  <a:pt x="94360" y="2634213"/>
                </a:lnTo>
                <a:lnTo>
                  <a:pt x="103221" y="2665770"/>
                </a:lnTo>
                <a:lnTo>
                  <a:pt x="112603" y="2697250"/>
                </a:lnTo>
                <a:lnTo>
                  <a:pt x="122511" y="2728645"/>
                </a:lnTo>
                <a:lnTo>
                  <a:pt x="132946" y="2759952"/>
                </a:lnTo>
                <a:lnTo>
                  <a:pt x="143908" y="2791162"/>
                </a:lnTo>
                <a:lnTo>
                  <a:pt x="155398" y="2822271"/>
                </a:lnTo>
                <a:lnTo>
                  <a:pt x="167421" y="2853274"/>
                </a:lnTo>
                <a:lnTo>
                  <a:pt x="179974" y="2884163"/>
                </a:lnTo>
                <a:lnTo>
                  <a:pt x="193063" y="2914934"/>
                </a:lnTo>
                <a:lnTo>
                  <a:pt x="206687" y="2945580"/>
                </a:lnTo>
                <a:lnTo>
                  <a:pt x="220847" y="2976096"/>
                </a:lnTo>
                <a:lnTo>
                  <a:pt x="235547" y="3006475"/>
                </a:lnTo>
                <a:lnTo>
                  <a:pt x="250786" y="3036714"/>
                </a:lnTo>
                <a:lnTo>
                  <a:pt x="266569" y="3066805"/>
                </a:lnTo>
                <a:lnTo>
                  <a:pt x="299811" y="3126600"/>
                </a:lnTo>
                <a:lnTo>
                  <a:pt x="317117" y="3156023"/>
                </a:lnTo>
                <a:lnTo>
                  <a:pt x="334879" y="3185133"/>
                </a:lnTo>
                <a:lnTo>
                  <a:pt x="353044" y="3213847"/>
                </a:lnTo>
                <a:lnTo>
                  <a:pt x="371609" y="3242166"/>
                </a:lnTo>
                <a:lnTo>
                  <a:pt x="390567" y="3270089"/>
                </a:lnTo>
                <a:lnTo>
                  <a:pt x="409912" y="3297612"/>
                </a:lnTo>
                <a:lnTo>
                  <a:pt x="429638" y="3324735"/>
                </a:lnTo>
                <a:lnTo>
                  <a:pt x="449741" y="3351457"/>
                </a:lnTo>
                <a:lnTo>
                  <a:pt x="470212" y="3377776"/>
                </a:lnTo>
                <a:lnTo>
                  <a:pt x="491048" y="3403691"/>
                </a:lnTo>
                <a:lnTo>
                  <a:pt x="512241" y="3429199"/>
                </a:lnTo>
                <a:lnTo>
                  <a:pt x="533788" y="3454300"/>
                </a:lnTo>
                <a:lnTo>
                  <a:pt x="555681" y="3478991"/>
                </a:lnTo>
                <a:lnTo>
                  <a:pt x="577914" y="3503271"/>
                </a:lnTo>
                <a:lnTo>
                  <a:pt x="600483" y="3527140"/>
                </a:lnTo>
                <a:lnTo>
                  <a:pt x="623381" y="3550594"/>
                </a:lnTo>
                <a:lnTo>
                  <a:pt x="646601" y="3573633"/>
                </a:lnTo>
                <a:lnTo>
                  <a:pt x="670140" y="3596255"/>
                </a:lnTo>
                <a:lnTo>
                  <a:pt x="693989" y="3618459"/>
                </a:lnTo>
                <a:lnTo>
                  <a:pt x="718146" y="3640244"/>
                </a:lnTo>
                <a:lnTo>
                  <a:pt x="742602" y="3661605"/>
                </a:lnTo>
                <a:lnTo>
                  <a:pt x="767352" y="3682544"/>
                </a:lnTo>
                <a:lnTo>
                  <a:pt x="792393" y="3703059"/>
                </a:lnTo>
                <a:lnTo>
                  <a:pt x="817714" y="3723148"/>
                </a:lnTo>
                <a:lnTo>
                  <a:pt x="843312" y="3742808"/>
                </a:lnTo>
                <a:lnTo>
                  <a:pt x="869182" y="3762039"/>
                </a:lnTo>
                <a:lnTo>
                  <a:pt x="895317" y="3780840"/>
                </a:lnTo>
                <a:lnTo>
                  <a:pt x="921712" y="3799207"/>
                </a:lnTo>
                <a:lnTo>
                  <a:pt x="948360" y="3817142"/>
                </a:lnTo>
                <a:lnTo>
                  <a:pt x="975256" y="3834641"/>
                </a:lnTo>
                <a:lnTo>
                  <a:pt x="1002394" y="3851702"/>
                </a:lnTo>
                <a:lnTo>
                  <a:pt x="1029768" y="3868325"/>
                </a:lnTo>
                <a:lnTo>
                  <a:pt x="1057373" y="3884508"/>
                </a:lnTo>
                <a:lnTo>
                  <a:pt x="1085201" y="3900249"/>
                </a:lnTo>
                <a:lnTo>
                  <a:pt x="1113249" y="3915546"/>
                </a:lnTo>
                <a:lnTo>
                  <a:pt x="1141510" y="3930399"/>
                </a:lnTo>
                <a:lnTo>
                  <a:pt x="1169977" y="3944805"/>
                </a:lnTo>
                <a:lnTo>
                  <a:pt x="1198646" y="3958763"/>
                </a:lnTo>
                <a:lnTo>
                  <a:pt x="1227511" y="3972271"/>
                </a:lnTo>
                <a:lnTo>
                  <a:pt x="1256565" y="3985329"/>
                </a:lnTo>
                <a:lnTo>
                  <a:pt x="1285803" y="3997933"/>
                </a:lnTo>
                <a:lnTo>
                  <a:pt x="1315219" y="4010083"/>
                </a:lnTo>
                <a:lnTo>
                  <a:pt x="1344807" y="4021778"/>
                </a:lnTo>
                <a:lnTo>
                  <a:pt x="1374562" y="4033014"/>
                </a:lnTo>
                <a:lnTo>
                  <a:pt x="1404476" y="4043793"/>
                </a:lnTo>
                <a:lnTo>
                  <a:pt x="1434546" y="4054110"/>
                </a:lnTo>
                <a:lnTo>
                  <a:pt x="1464764" y="4063966"/>
                </a:lnTo>
                <a:lnTo>
                  <a:pt x="1495125" y="4073357"/>
                </a:lnTo>
                <a:lnTo>
                  <a:pt x="1525624" y="4082283"/>
                </a:lnTo>
                <a:lnTo>
                  <a:pt x="1556254" y="4090743"/>
                </a:lnTo>
                <a:lnTo>
                  <a:pt x="1587009" y="4098734"/>
                </a:lnTo>
                <a:lnTo>
                  <a:pt x="1617884" y="4106255"/>
                </a:lnTo>
                <a:lnTo>
                  <a:pt x="1648873" y="4113305"/>
                </a:lnTo>
                <a:lnTo>
                  <a:pt x="1679970" y="4119882"/>
                </a:lnTo>
                <a:lnTo>
                  <a:pt x="1711169" y="4125984"/>
                </a:lnTo>
                <a:lnTo>
                  <a:pt x="1742464" y="4131610"/>
                </a:lnTo>
                <a:lnTo>
                  <a:pt x="1773850" y="4136758"/>
                </a:lnTo>
                <a:lnTo>
                  <a:pt x="1805321" y="4141428"/>
                </a:lnTo>
                <a:lnTo>
                  <a:pt x="1836871" y="4145615"/>
                </a:lnTo>
                <a:lnTo>
                  <a:pt x="1868493" y="4149321"/>
                </a:lnTo>
                <a:lnTo>
                  <a:pt x="1900183" y="4152543"/>
                </a:lnTo>
                <a:lnTo>
                  <a:pt x="1931934" y="4155280"/>
                </a:lnTo>
                <a:lnTo>
                  <a:pt x="1963741" y="4157528"/>
                </a:lnTo>
                <a:lnTo>
                  <a:pt x="1995598" y="4159289"/>
                </a:lnTo>
                <a:lnTo>
                  <a:pt x="2027498" y="4160559"/>
                </a:lnTo>
                <a:lnTo>
                  <a:pt x="2059436" y="4161338"/>
                </a:lnTo>
                <a:lnTo>
                  <a:pt x="2091407" y="4161623"/>
                </a:lnTo>
                <a:lnTo>
                  <a:pt x="2123405" y="4161412"/>
                </a:lnTo>
                <a:lnTo>
                  <a:pt x="2155423" y="4160707"/>
                </a:lnTo>
                <a:lnTo>
                  <a:pt x="2187455" y="4159503"/>
                </a:lnTo>
                <a:lnTo>
                  <a:pt x="2219497" y="4157800"/>
                </a:lnTo>
                <a:lnTo>
                  <a:pt x="2251542" y="4155595"/>
                </a:lnTo>
                <a:lnTo>
                  <a:pt x="2283584" y="4152888"/>
                </a:lnTo>
                <a:lnTo>
                  <a:pt x="2315618" y="4149677"/>
                </a:lnTo>
                <a:lnTo>
                  <a:pt x="2347637" y="4145959"/>
                </a:lnTo>
                <a:lnTo>
                  <a:pt x="2379637" y="4141735"/>
                </a:lnTo>
                <a:lnTo>
                  <a:pt x="2411610" y="4137001"/>
                </a:lnTo>
                <a:lnTo>
                  <a:pt x="2443552" y="4131758"/>
                </a:lnTo>
                <a:lnTo>
                  <a:pt x="2475457" y="4126001"/>
                </a:lnTo>
                <a:lnTo>
                  <a:pt x="2507318" y="4119732"/>
                </a:lnTo>
                <a:lnTo>
                  <a:pt x="2539130" y="4112948"/>
                </a:lnTo>
                <a:lnTo>
                  <a:pt x="2570887" y="4105646"/>
                </a:lnTo>
                <a:lnTo>
                  <a:pt x="2602583" y="4097827"/>
                </a:lnTo>
                <a:lnTo>
                  <a:pt x="2634213" y="4089488"/>
                </a:lnTo>
                <a:lnTo>
                  <a:pt x="2665771" y="4080628"/>
                </a:lnTo>
                <a:lnTo>
                  <a:pt x="2697250" y="4071244"/>
                </a:lnTo>
                <a:lnTo>
                  <a:pt x="2728646" y="4061336"/>
                </a:lnTo>
                <a:lnTo>
                  <a:pt x="2759952" y="4050902"/>
                </a:lnTo>
                <a:lnTo>
                  <a:pt x="2791162" y="4039940"/>
                </a:lnTo>
                <a:lnTo>
                  <a:pt x="2822271" y="4028449"/>
                </a:lnTo>
                <a:lnTo>
                  <a:pt x="2853274" y="4016428"/>
                </a:lnTo>
                <a:lnTo>
                  <a:pt x="2884163" y="4003873"/>
                </a:lnTo>
                <a:lnTo>
                  <a:pt x="2914934" y="3990785"/>
                </a:lnTo>
                <a:lnTo>
                  <a:pt x="2945580" y="3977161"/>
                </a:lnTo>
                <a:lnTo>
                  <a:pt x="2976096" y="3963001"/>
                </a:lnTo>
                <a:lnTo>
                  <a:pt x="3006475" y="3948301"/>
                </a:lnTo>
                <a:lnTo>
                  <a:pt x="3036715" y="3933061"/>
                </a:lnTo>
                <a:lnTo>
                  <a:pt x="3066805" y="3917279"/>
                </a:lnTo>
                <a:lnTo>
                  <a:pt x="3126601" y="3884036"/>
                </a:lnTo>
                <a:lnTo>
                  <a:pt x="3156024" y="3866730"/>
                </a:lnTo>
                <a:lnTo>
                  <a:pt x="3185133" y="3848969"/>
                </a:lnTo>
                <a:lnTo>
                  <a:pt x="3213847" y="3830803"/>
                </a:lnTo>
                <a:lnTo>
                  <a:pt x="3242166" y="3812238"/>
                </a:lnTo>
                <a:lnTo>
                  <a:pt x="3270089" y="3793281"/>
                </a:lnTo>
                <a:lnTo>
                  <a:pt x="3297612" y="3773935"/>
                </a:lnTo>
                <a:lnTo>
                  <a:pt x="3324735" y="3754209"/>
                </a:lnTo>
                <a:lnTo>
                  <a:pt x="3351457" y="3734107"/>
                </a:lnTo>
                <a:lnTo>
                  <a:pt x="3377776" y="3713636"/>
                </a:lnTo>
                <a:lnTo>
                  <a:pt x="3403691" y="3692800"/>
                </a:lnTo>
                <a:lnTo>
                  <a:pt x="3429199" y="3671606"/>
                </a:lnTo>
                <a:lnTo>
                  <a:pt x="3454299" y="3650061"/>
                </a:lnTo>
                <a:lnTo>
                  <a:pt x="3478991" y="3628167"/>
                </a:lnTo>
                <a:lnTo>
                  <a:pt x="3503271" y="3605934"/>
                </a:lnTo>
                <a:lnTo>
                  <a:pt x="3527140" y="3583366"/>
                </a:lnTo>
                <a:lnTo>
                  <a:pt x="3550594" y="3560468"/>
                </a:lnTo>
                <a:lnTo>
                  <a:pt x="3573633" y="3537247"/>
                </a:lnTo>
                <a:lnTo>
                  <a:pt x="3596256" y="3513709"/>
                </a:lnTo>
                <a:lnTo>
                  <a:pt x="3618459" y="3489858"/>
                </a:lnTo>
                <a:lnTo>
                  <a:pt x="3640244" y="3465701"/>
                </a:lnTo>
                <a:lnTo>
                  <a:pt x="3661605" y="3441246"/>
                </a:lnTo>
                <a:lnTo>
                  <a:pt x="3682544" y="3416495"/>
                </a:lnTo>
                <a:lnTo>
                  <a:pt x="3703059" y="3391456"/>
                </a:lnTo>
                <a:lnTo>
                  <a:pt x="3723147" y="3366134"/>
                </a:lnTo>
                <a:lnTo>
                  <a:pt x="3742808" y="3340535"/>
                </a:lnTo>
                <a:lnTo>
                  <a:pt x="3762039" y="3314666"/>
                </a:lnTo>
                <a:lnTo>
                  <a:pt x="3780841" y="3288531"/>
                </a:lnTo>
                <a:lnTo>
                  <a:pt x="3799208" y="3262136"/>
                </a:lnTo>
                <a:lnTo>
                  <a:pt x="3817142" y="3235488"/>
                </a:lnTo>
                <a:lnTo>
                  <a:pt x="3834641" y="3208592"/>
                </a:lnTo>
                <a:lnTo>
                  <a:pt x="3851702" y="3181454"/>
                </a:lnTo>
                <a:lnTo>
                  <a:pt x="3868325" y="3154080"/>
                </a:lnTo>
                <a:lnTo>
                  <a:pt x="3884508" y="3126476"/>
                </a:lnTo>
                <a:lnTo>
                  <a:pt x="3900249" y="3098646"/>
                </a:lnTo>
                <a:lnTo>
                  <a:pt x="3915546" y="3070598"/>
                </a:lnTo>
                <a:lnTo>
                  <a:pt x="3930398" y="3042339"/>
                </a:lnTo>
                <a:lnTo>
                  <a:pt x="3944804" y="3013870"/>
                </a:lnTo>
                <a:lnTo>
                  <a:pt x="3958762" y="2985201"/>
                </a:lnTo>
                <a:lnTo>
                  <a:pt x="3972272" y="2956337"/>
                </a:lnTo>
                <a:lnTo>
                  <a:pt x="3985329" y="2927282"/>
                </a:lnTo>
                <a:lnTo>
                  <a:pt x="3997934" y="2898045"/>
                </a:lnTo>
                <a:lnTo>
                  <a:pt x="4010083" y="2868629"/>
                </a:lnTo>
                <a:lnTo>
                  <a:pt x="4021778" y="2839041"/>
                </a:lnTo>
                <a:lnTo>
                  <a:pt x="4033014" y="2809286"/>
                </a:lnTo>
                <a:lnTo>
                  <a:pt x="4043793" y="2779372"/>
                </a:lnTo>
                <a:lnTo>
                  <a:pt x="4054110" y="2749303"/>
                </a:lnTo>
                <a:lnTo>
                  <a:pt x="4063965" y="2719083"/>
                </a:lnTo>
                <a:lnTo>
                  <a:pt x="4073357" y="2688722"/>
                </a:lnTo>
                <a:lnTo>
                  <a:pt x="4082283" y="2658224"/>
                </a:lnTo>
                <a:lnTo>
                  <a:pt x="4090743" y="2627594"/>
                </a:lnTo>
                <a:lnTo>
                  <a:pt x="4098734" y="2596839"/>
                </a:lnTo>
                <a:lnTo>
                  <a:pt x="4106256" y="2565963"/>
                </a:lnTo>
                <a:lnTo>
                  <a:pt x="4113306" y="2534975"/>
                </a:lnTo>
                <a:lnTo>
                  <a:pt x="4119882" y="2503878"/>
                </a:lnTo>
                <a:lnTo>
                  <a:pt x="4125984" y="2472679"/>
                </a:lnTo>
                <a:lnTo>
                  <a:pt x="4131610" y="2441383"/>
                </a:lnTo>
                <a:lnTo>
                  <a:pt x="4136758" y="2409998"/>
                </a:lnTo>
                <a:lnTo>
                  <a:pt x="4141428" y="2378527"/>
                </a:lnTo>
                <a:lnTo>
                  <a:pt x="4145615" y="2346977"/>
                </a:lnTo>
                <a:lnTo>
                  <a:pt x="4149320" y="2315355"/>
                </a:lnTo>
                <a:lnTo>
                  <a:pt x="4152543" y="2283665"/>
                </a:lnTo>
                <a:lnTo>
                  <a:pt x="4155279" y="2251914"/>
                </a:lnTo>
                <a:lnTo>
                  <a:pt x="4157528" y="2220107"/>
                </a:lnTo>
                <a:lnTo>
                  <a:pt x="4159288" y="2188250"/>
                </a:lnTo>
                <a:lnTo>
                  <a:pt x="4160558" y="2156350"/>
                </a:lnTo>
                <a:lnTo>
                  <a:pt x="4161338" y="2124410"/>
                </a:lnTo>
                <a:lnTo>
                  <a:pt x="4161623" y="2092441"/>
                </a:lnTo>
                <a:lnTo>
                  <a:pt x="4161413" y="2060443"/>
                </a:lnTo>
                <a:lnTo>
                  <a:pt x="4160707" y="2028426"/>
                </a:lnTo>
                <a:lnTo>
                  <a:pt x="4159503" y="1996393"/>
                </a:lnTo>
                <a:lnTo>
                  <a:pt x="4157800" y="1964350"/>
                </a:lnTo>
                <a:lnTo>
                  <a:pt x="4155595" y="1932307"/>
                </a:lnTo>
                <a:lnTo>
                  <a:pt x="4152888" y="1900264"/>
                </a:lnTo>
                <a:lnTo>
                  <a:pt x="4149676" y="1868230"/>
                </a:lnTo>
                <a:lnTo>
                  <a:pt x="4145959" y="1836211"/>
                </a:lnTo>
                <a:lnTo>
                  <a:pt x="4141735" y="1804211"/>
                </a:lnTo>
                <a:lnTo>
                  <a:pt x="4137001" y="1772238"/>
                </a:lnTo>
                <a:lnTo>
                  <a:pt x="4131757" y="1740296"/>
                </a:lnTo>
                <a:lnTo>
                  <a:pt x="4126002" y="1708391"/>
                </a:lnTo>
                <a:lnTo>
                  <a:pt x="4119732" y="1676530"/>
                </a:lnTo>
                <a:lnTo>
                  <a:pt x="4112948" y="1644718"/>
                </a:lnTo>
                <a:lnTo>
                  <a:pt x="4105646" y="1612961"/>
                </a:lnTo>
                <a:lnTo>
                  <a:pt x="4097827" y="1581265"/>
                </a:lnTo>
                <a:lnTo>
                  <a:pt x="4089488" y="1549635"/>
                </a:lnTo>
                <a:lnTo>
                  <a:pt x="4080627" y="1518077"/>
                </a:lnTo>
                <a:lnTo>
                  <a:pt x="4071245" y="1486598"/>
                </a:lnTo>
                <a:lnTo>
                  <a:pt x="4061337" y="1455202"/>
                </a:lnTo>
                <a:lnTo>
                  <a:pt x="4050902" y="1423896"/>
                </a:lnTo>
                <a:lnTo>
                  <a:pt x="4039940" y="1392686"/>
                </a:lnTo>
                <a:lnTo>
                  <a:pt x="4028450" y="1361577"/>
                </a:lnTo>
                <a:lnTo>
                  <a:pt x="4016427" y="1330574"/>
                </a:lnTo>
                <a:lnTo>
                  <a:pt x="4003873" y="1299685"/>
                </a:lnTo>
                <a:lnTo>
                  <a:pt x="3990785" y="1268914"/>
                </a:lnTo>
                <a:lnTo>
                  <a:pt x="3977161" y="1238268"/>
                </a:lnTo>
                <a:lnTo>
                  <a:pt x="3963000" y="1207752"/>
                </a:lnTo>
                <a:lnTo>
                  <a:pt x="3948301" y="1177372"/>
                </a:lnTo>
                <a:lnTo>
                  <a:pt x="3933062" y="1147134"/>
                </a:lnTo>
                <a:lnTo>
                  <a:pt x="3917279" y="1117043"/>
                </a:lnTo>
                <a:lnTo>
                  <a:pt x="3884037" y="1057247"/>
                </a:lnTo>
                <a:lnTo>
                  <a:pt x="3866731" y="1027824"/>
                </a:lnTo>
                <a:lnTo>
                  <a:pt x="3848969" y="998715"/>
                </a:lnTo>
                <a:lnTo>
                  <a:pt x="3830803" y="970001"/>
                </a:lnTo>
                <a:lnTo>
                  <a:pt x="3812239" y="941682"/>
                </a:lnTo>
                <a:lnTo>
                  <a:pt x="3793281" y="913760"/>
                </a:lnTo>
                <a:lnTo>
                  <a:pt x="3773936" y="886236"/>
                </a:lnTo>
                <a:lnTo>
                  <a:pt x="3754210" y="859112"/>
                </a:lnTo>
                <a:lnTo>
                  <a:pt x="3734107" y="832390"/>
                </a:lnTo>
                <a:lnTo>
                  <a:pt x="3713636" y="806072"/>
                </a:lnTo>
                <a:lnTo>
                  <a:pt x="3692800" y="780157"/>
                </a:lnTo>
                <a:lnTo>
                  <a:pt x="3671607" y="754649"/>
                </a:lnTo>
                <a:lnTo>
                  <a:pt x="3650060" y="729549"/>
                </a:lnTo>
                <a:lnTo>
                  <a:pt x="3628167" y="704858"/>
                </a:lnTo>
                <a:lnTo>
                  <a:pt x="3605934" y="680577"/>
                </a:lnTo>
                <a:lnTo>
                  <a:pt x="3583365" y="656709"/>
                </a:lnTo>
                <a:lnTo>
                  <a:pt x="3560467" y="633254"/>
                </a:lnTo>
                <a:lnTo>
                  <a:pt x="3537247" y="610215"/>
                </a:lnTo>
                <a:lnTo>
                  <a:pt x="3513708" y="587593"/>
                </a:lnTo>
                <a:lnTo>
                  <a:pt x="3489858" y="565389"/>
                </a:lnTo>
                <a:lnTo>
                  <a:pt x="3465702" y="543605"/>
                </a:lnTo>
                <a:lnTo>
                  <a:pt x="3441246" y="522243"/>
                </a:lnTo>
                <a:lnTo>
                  <a:pt x="3416495" y="501304"/>
                </a:lnTo>
                <a:lnTo>
                  <a:pt x="3391455" y="480789"/>
                </a:lnTo>
                <a:lnTo>
                  <a:pt x="3366134" y="460700"/>
                </a:lnTo>
                <a:lnTo>
                  <a:pt x="3340536" y="441040"/>
                </a:lnTo>
                <a:lnTo>
                  <a:pt x="3314666" y="421809"/>
                </a:lnTo>
                <a:lnTo>
                  <a:pt x="3288531" y="403008"/>
                </a:lnTo>
                <a:lnTo>
                  <a:pt x="3262136" y="384640"/>
                </a:lnTo>
                <a:lnTo>
                  <a:pt x="3235489" y="366706"/>
                </a:lnTo>
                <a:lnTo>
                  <a:pt x="3208592" y="349207"/>
                </a:lnTo>
                <a:lnTo>
                  <a:pt x="3181455" y="332146"/>
                </a:lnTo>
                <a:lnTo>
                  <a:pt x="3154080" y="315523"/>
                </a:lnTo>
                <a:lnTo>
                  <a:pt x="3126475" y="299340"/>
                </a:lnTo>
                <a:lnTo>
                  <a:pt x="3098647" y="283600"/>
                </a:lnTo>
                <a:lnTo>
                  <a:pt x="3070599" y="268302"/>
                </a:lnTo>
                <a:lnTo>
                  <a:pt x="3042338" y="253449"/>
                </a:lnTo>
                <a:lnTo>
                  <a:pt x="3013870" y="239043"/>
                </a:lnTo>
                <a:lnTo>
                  <a:pt x="2985202" y="225085"/>
                </a:lnTo>
                <a:lnTo>
                  <a:pt x="2956337" y="211577"/>
                </a:lnTo>
                <a:lnTo>
                  <a:pt x="2927283" y="198519"/>
                </a:lnTo>
                <a:lnTo>
                  <a:pt x="2898044" y="185915"/>
                </a:lnTo>
                <a:lnTo>
                  <a:pt x="2868629" y="173764"/>
                </a:lnTo>
                <a:lnTo>
                  <a:pt x="2839041" y="162070"/>
                </a:lnTo>
                <a:lnTo>
                  <a:pt x="2809286" y="150833"/>
                </a:lnTo>
                <a:lnTo>
                  <a:pt x="2779371" y="140055"/>
                </a:lnTo>
                <a:lnTo>
                  <a:pt x="2749302" y="129738"/>
                </a:lnTo>
                <a:lnTo>
                  <a:pt x="2719084" y="119882"/>
                </a:lnTo>
                <a:lnTo>
                  <a:pt x="2688723" y="110491"/>
                </a:lnTo>
                <a:lnTo>
                  <a:pt x="2658224" y="101565"/>
                </a:lnTo>
                <a:lnTo>
                  <a:pt x="2627594" y="93105"/>
                </a:lnTo>
                <a:lnTo>
                  <a:pt x="2596839" y="85114"/>
                </a:lnTo>
                <a:lnTo>
                  <a:pt x="2565964" y="77592"/>
                </a:lnTo>
                <a:lnTo>
                  <a:pt x="2534975" y="70543"/>
                </a:lnTo>
                <a:lnTo>
                  <a:pt x="2503878" y="63966"/>
                </a:lnTo>
                <a:lnTo>
                  <a:pt x="2472679" y="57864"/>
                </a:lnTo>
                <a:lnTo>
                  <a:pt x="2441384" y="52238"/>
                </a:lnTo>
                <a:lnTo>
                  <a:pt x="2409998" y="47090"/>
                </a:lnTo>
                <a:lnTo>
                  <a:pt x="2378527" y="42420"/>
                </a:lnTo>
                <a:lnTo>
                  <a:pt x="2346977" y="38232"/>
                </a:lnTo>
                <a:lnTo>
                  <a:pt x="2315355" y="34527"/>
                </a:lnTo>
                <a:lnTo>
                  <a:pt x="2283665" y="31305"/>
                </a:lnTo>
                <a:lnTo>
                  <a:pt x="2251913" y="28569"/>
                </a:lnTo>
                <a:lnTo>
                  <a:pt x="2220107" y="26320"/>
                </a:lnTo>
                <a:lnTo>
                  <a:pt x="2188250" y="24559"/>
                </a:lnTo>
                <a:lnTo>
                  <a:pt x="2156350" y="23289"/>
                </a:lnTo>
                <a:lnTo>
                  <a:pt x="2124411" y="22510"/>
                </a:lnTo>
                <a:close/>
                <a:moveTo>
                  <a:pt x="2092293" y="0"/>
                </a:moveTo>
                <a:lnTo>
                  <a:pt x="2124607" y="285"/>
                </a:lnTo>
                <a:lnTo>
                  <a:pt x="2156890" y="1069"/>
                </a:lnTo>
                <a:lnTo>
                  <a:pt x="2189133" y="2351"/>
                </a:lnTo>
                <a:lnTo>
                  <a:pt x="2221331" y="4128"/>
                </a:lnTo>
                <a:lnTo>
                  <a:pt x="2253479" y="6398"/>
                </a:lnTo>
                <a:lnTo>
                  <a:pt x="2285571" y="9161"/>
                </a:lnTo>
                <a:lnTo>
                  <a:pt x="2317600" y="12415"/>
                </a:lnTo>
                <a:lnTo>
                  <a:pt x="2349562" y="16158"/>
                </a:lnTo>
                <a:lnTo>
                  <a:pt x="2381450" y="20387"/>
                </a:lnTo>
                <a:lnTo>
                  <a:pt x="2413257" y="25104"/>
                </a:lnTo>
                <a:lnTo>
                  <a:pt x="2444979" y="30305"/>
                </a:lnTo>
                <a:lnTo>
                  <a:pt x="2476609" y="35988"/>
                </a:lnTo>
                <a:lnTo>
                  <a:pt x="2508142" y="42153"/>
                </a:lnTo>
                <a:lnTo>
                  <a:pt x="2539572" y="48797"/>
                </a:lnTo>
                <a:lnTo>
                  <a:pt x="2570892" y="55920"/>
                </a:lnTo>
                <a:lnTo>
                  <a:pt x="2602097" y="63519"/>
                </a:lnTo>
                <a:lnTo>
                  <a:pt x="2633182" y="71593"/>
                </a:lnTo>
                <a:lnTo>
                  <a:pt x="2664139" y="80140"/>
                </a:lnTo>
                <a:lnTo>
                  <a:pt x="2694963" y="89159"/>
                </a:lnTo>
                <a:lnTo>
                  <a:pt x="2725650" y="98649"/>
                </a:lnTo>
                <a:lnTo>
                  <a:pt x="2756192" y="108607"/>
                </a:lnTo>
                <a:lnTo>
                  <a:pt x="2786582" y="119032"/>
                </a:lnTo>
                <a:lnTo>
                  <a:pt x="2816818" y="129923"/>
                </a:lnTo>
                <a:lnTo>
                  <a:pt x="2846890" y="141277"/>
                </a:lnTo>
                <a:lnTo>
                  <a:pt x="2876796" y="153094"/>
                </a:lnTo>
                <a:lnTo>
                  <a:pt x="2906528" y="165372"/>
                </a:lnTo>
                <a:lnTo>
                  <a:pt x="2936080" y="178109"/>
                </a:lnTo>
                <a:lnTo>
                  <a:pt x="2965445" y="191303"/>
                </a:lnTo>
                <a:lnTo>
                  <a:pt x="2994620" y="204955"/>
                </a:lnTo>
                <a:lnTo>
                  <a:pt x="3023597" y="219059"/>
                </a:lnTo>
                <a:lnTo>
                  <a:pt x="3052372" y="233618"/>
                </a:lnTo>
                <a:lnTo>
                  <a:pt x="3080937" y="248627"/>
                </a:lnTo>
                <a:lnTo>
                  <a:pt x="3109287" y="264087"/>
                </a:lnTo>
                <a:lnTo>
                  <a:pt x="3137416" y="279994"/>
                </a:lnTo>
                <a:lnTo>
                  <a:pt x="3165318" y="296348"/>
                </a:lnTo>
                <a:lnTo>
                  <a:pt x="3192988" y="313148"/>
                </a:lnTo>
                <a:lnTo>
                  <a:pt x="3220420" y="330390"/>
                </a:lnTo>
                <a:lnTo>
                  <a:pt x="3247606" y="348075"/>
                </a:lnTo>
                <a:lnTo>
                  <a:pt x="3274543" y="366200"/>
                </a:lnTo>
                <a:lnTo>
                  <a:pt x="3301224" y="384764"/>
                </a:lnTo>
                <a:lnTo>
                  <a:pt x="3327642" y="403765"/>
                </a:lnTo>
                <a:lnTo>
                  <a:pt x="3353793" y="423202"/>
                </a:lnTo>
                <a:lnTo>
                  <a:pt x="3379670" y="443073"/>
                </a:lnTo>
                <a:lnTo>
                  <a:pt x="3405267" y="463376"/>
                </a:lnTo>
                <a:lnTo>
                  <a:pt x="3430579" y="484110"/>
                </a:lnTo>
                <a:lnTo>
                  <a:pt x="3455599" y="505274"/>
                </a:lnTo>
                <a:lnTo>
                  <a:pt x="3480321" y="526865"/>
                </a:lnTo>
                <a:lnTo>
                  <a:pt x="3504740" y="548882"/>
                </a:lnTo>
                <a:lnTo>
                  <a:pt x="3528850" y="571324"/>
                </a:lnTo>
                <a:lnTo>
                  <a:pt x="3552645" y="594189"/>
                </a:lnTo>
                <a:lnTo>
                  <a:pt x="3576120" y="617475"/>
                </a:lnTo>
                <a:lnTo>
                  <a:pt x="3599267" y="641181"/>
                </a:lnTo>
                <a:lnTo>
                  <a:pt x="3622081" y="665305"/>
                </a:lnTo>
                <a:lnTo>
                  <a:pt x="3644557" y="689847"/>
                </a:lnTo>
                <a:lnTo>
                  <a:pt x="3666688" y="714802"/>
                </a:lnTo>
                <a:lnTo>
                  <a:pt x="3688468" y="740171"/>
                </a:lnTo>
                <a:lnTo>
                  <a:pt x="3709893" y="765952"/>
                </a:lnTo>
                <a:lnTo>
                  <a:pt x="3730955" y="792143"/>
                </a:lnTo>
                <a:lnTo>
                  <a:pt x="3751649" y="818743"/>
                </a:lnTo>
                <a:lnTo>
                  <a:pt x="3771969" y="845750"/>
                </a:lnTo>
                <a:lnTo>
                  <a:pt x="3791909" y="873162"/>
                </a:lnTo>
                <a:lnTo>
                  <a:pt x="3811462" y="900978"/>
                </a:lnTo>
                <a:lnTo>
                  <a:pt x="3830624" y="929196"/>
                </a:lnTo>
                <a:lnTo>
                  <a:pt x="3849389" y="957814"/>
                </a:lnTo>
                <a:lnTo>
                  <a:pt x="3867750" y="986831"/>
                </a:lnTo>
                <a:lnTo>
                  <a:pt x="3885701" y="1016246"/>
                </a:lnTo>
                <a:lnTo>
                  <a:pt x="3903283" y="1046134"/>
                </a:lnTo>
                <a:lnTo>
                  <a:pt x="3936790" y="1106401"/>
                </a:lnTo>
                <a:lnTo>
                  <a:pt x="3952741" y="1136808"/>
                </a:lnTo>
                <a:lnTo>
                  <a:pt x="3968147" y="1167367"/>
                </a:lnTo>
                <a:lnTo>
                  <a:pt x="3983006" y="1198070"/>
                </a:lnTo>
                <a:lnTo>
                  <a:pt x="3997320" y="1228911"/>
                </a:lnTo>
                <a:lnTo>
                  <a:pt x="4011093" y="1259884"/>
                </a:lnTo>
                <a:lnTo>
                  <a:pt x="4024324" y="1290984"/>
                </a:lnTo>
                <a:lnTo>
                  <a:pt x="4037015" y="1322205"/>
                </a:lnTo>
                <a:lnTo>
                  <a:pt x="4049170" y="1353539"/>
                </a:lnTo>
                <a:lnTo>
                  <a:pt x="4060788" y="1384983"/>
                </a:lnTo>
                <a:lnTo>
                  <a:pt x="4071870" y="1416530"/>
                </a:lnTo>
                <a:lnTo>
                  <a:pt x="4082420" y="1448172"/>
                </a:lnTo>
                <a:lnTo>
                  <a:pt x="4092438" y="1479907"/>
                </a:lnTo>
                <a:lnTo>
                  <a:pt x="4101925" y="1511727"/>
                </a:lnTo>
                <a:lnTo>
                  <a:pt x="4110885" y="1543625"/>
                </a:lnTo>
                <a:lnTo>
                  <a:pt x="4119317" y="1575597"/>
                </a:lnTo>
                <a:lnTo>
                  <a:pt x="4127224" y="1607636"/>
                </a:lnTo>
                <a:lnTo>
                  <a:pt x="4134606" y="1639736"/>
                </a:lnTo>
                <a:lnTo>
                  <a:pt x="4141467" y="1671893"/>
                </a:lnTo>
                <a:lnTo>
                  <a:pt x="4147807" y="1704098"/>
                </a:lnTo>
                <a:lnTo>
                  <a:pt x="4153628" y="1736348"/>
                </a:lnTo>
                <a:lnTo>
                  <a:pt x="4158932" y="1768635"/>
                </a:lnTo>
                <a:lnTo>
                  <a:pt x="4163719" y="1800955"/>
                </a:lnTo>
                <a:lnTo>
                  <a:pt x="4167992" y="1833300"/>
                </a:lnTo>
                <a:lnTo>
                  <a:pt x="4171751" y="1865665"/>
                </a:lnTo>
                <a:lnTo>
                  <a:pt x="4175000" y="1898045"/>
                </a:lnTo>
                <a:lnTo>
                  <a:pt x="4177740" y="1930433"/>
                </a:lnTo>
                <a:lnTo>
                  <a:pt x="4179971" y="1962824"/>
                </a:lnTo>
                <a:lnTo>
                  <a:pt x="4181696" y="1995210"/>
                </a:lnTo>
                <a:lnTo>
                  <a:pt x="4182916" y="2027589"/>
                </a:lnTo>
                <a:lnTo>
                  <a:pt x="4183632" y="2059952"/>
                </a:lnTo>
                <a:lnTo>
                  <a:pt x="4183847" y="2092293"/>
                </a:lnTo>
                <a:lnTo>
                  <a:pt x="4183560" y="2124608"/>
                </a:lnTo>
                <a:lnTo>
                  <a:pt x="4182776" y="2156890"/>
                </a:lnTo>
                <a:lnTo>
                  <a:pt x="4181495" y="2189133"/>
                </a:lnTo>
                <a:lnTo>
                  <a:pt x="4179718" y="2221331"/>
                </a:lnTo>
                <a:lnTo>
                  <a:pt x="4177447" y="2253480"/>
                </a:lnTo>
                <a:lnTo>
                  <a:pt x="4174685" y="2285571"/>
                </a:lnTo>
                <a:lnTo>
                  <a:pt x="4171431" y="2317600"/>
                </a:lnTo>
                <a:lnTo>
                  <a:pt x="4167689" y="2349562"/>
                </a:lnTo>
                <a:lnTo>
                  <a:pt x="4163458" y="2381450"/>
                </a:lnTo>
                <a:lnTo>
                  <a:pt x="4158742" y="2413257"/>
                </a:lnTo>
                <a:lnTo>
                  <a:pt x="4153541" y="2444979"/>
                </a:lnTo>
                <a:lnTo>
                  <a:pt x="4147857" y="2476610"/>
                </a:lnTo>
                <a:lnTo>
                  <a:pt x="4141694" y="2508142"/>
                </a:lnTo>
                <a:lnTo>
                  <a:pt x="4135049" y="2539572"/>
                </a:lnTo>
                <a:lnTo>
                  <a:pt x="4127926" y="2570892"/>
                </a:lnTo>
                <a:lnTo>
                  <a:pt x="4120327" y="2602097"/>
                </a:lnTo>
                <a:lnTo>
                  <a:pt x="4112253" y="2633182"/>
                </a:lnTo>
                <a:lnTo>
                  <a:pt x="4103706" y="2664139"/>
                </a:lnTo>
                <a:lnTo>
                  <a:pt x="4094686" y="2694964"/>
                </a:lnTo>
                <a:lnTo>
                  <a:pt x="4085197" y="2725649"/>
                </a:lnTo>
                <a:lnTo>
                  <a:pt x="4075239" y="2756191"/>
                </a:lnTo>
                <a:lnTo>
                  <a:pt x="4064814" y="2786583"/>
                </a:lnTo>
                <a:lnTo>
                  <a:pt x="4053924" y="2816818"/>
                </a:lnTo>
                <a:lnTo>
                  <a:pt x="4042569" y="2846891"/>
                </a:lnTo>
                <a:lnTo>
                  <a:pt x="4030752" y="2876796"/>
                </a:lnTo>
                <a:lnTo>
                  <a:pt x="4018474" y="2906528"/>
                </a:lnTo>
                <a:lnTo>
                  <a:pt x="4005737" y="2936079"/>
                </a:lnTo>
                <a:lnTo>
                  <a:pt x="3992542" y="2965446"/>
                </a:lnTo>
                <a:lnTo>
                  <a:pt x="3978892" y="2994620"/>
                </a:lnTo>
                <a:lnTo>
                  <a:pt x="3964786" y="3023597"/>
                </a:lnTo>
                <a:lnTo>
                  <a:pt x="3950228" y="3052371"/>
                </a:lnTo>
                <a:lnTo>
                  <a:pt x="3935219" y="3080936"/>
                </a:lnTo>
                <a:lnTo>
                  <a:pt x="3919760" y="3109287"/>
                </a:lnTo>
                <a:lnTo>
                  <a:pt x="3903851" y="3137417"/>
                </a:lnTo>
                <a:lnTo>
                  <a:pt x="3887498" y="3165319"/>
                </a:lnTo>
                <a:lnTo>
                  <a:pt x="3870698" y="3192988"/>
                </a:lnTo>
                <a:lnTo>
                  <a:pt x="3853456" y="3220420"/>
                </a:lnTo>
                <a:lnTo>
                  <a:pt x="3835771" y="3247607"/>
                </a:lnTo>
                <a:lnTo>
                  <a:pt x="3817646" y="3274544"/>
                </a:lnTo>
                <a:lnTo>
                  <a:pt x="3799082" y="3301224"/>
                </a:lnTo>
                <a:lnTo>
                  <a:pt x="3780081" y="3327642"/>
                </a:lnTo>
                <a:lnTo>
                  <a:pt x="3760645" y="3353793"/>
                </a:lnTo>
                <a:lnTo>
                  <a:pt x="3740773" y="3379670"/>
                </a:lnTo>
                <a:lnTo>
                  <a:pt x="3720470" y="3405267"/>
                </a:lnTo>
                <a:lnTo>
                  <a:pt x="3699736" y="3430579"/>
                </a:lnTo>
                <a:lnTo>
                  <a:pt x="3678572" y="3455599"/>
                </a:lnTo>
                <a:lnTo>
                  <a:pt x="3656981" y="3480321"/>
                </a:lnTo>
                <a:lnTo>
                  <a:pt x="3634964" y="3504740"/>
                </a:lnTo>
                <a:lnTo>
                  <a:pt x="3612522" y="3528851"/>
                </a:lnTo>
                <a:lnTo>
                  <a:pt x="3589657" y="3552646"/>
                </a:lnTo>
                <a:lnTo>
                  <a:pt x="3566371" y="3576120"/>
                </a:lnTo>
                <a:lnTo>
                  <a:pt x="3542665" y="3599267"/>
                </a:lnTo>
                <a:lnTo>
                  <a:pt x="3518541" y="3622081"/>
                </a:lnTo>
                <a:lnTo>
                  <a:pt x="3494000" y="3644557"/>
                </a:lnTo>
                <a:lnTo>
                  <a:pt x="3469043" y="3666688"/>
                </a:lnTo>
                <a:lnTo>
                  <a:pt x="3443675" y="3688469"/>
                </a:lnTo>
                <a:lnTo>
                  <a:pt x="3417894" y="3709893"/>
                </a:lnTo>
                <a:lnTo>
                  <a:pt x="3391703" y="3730955"/>
                </a:lnTo>
                <a:lnTo>
                  <a:pt x="3365102" y="3751649"/>
                </a:lnTo>
                <a:lnTo>
                  <a:pt x="3338096" y="3771969"/>
                </a:lnTo>
                <a:lnTo>
                  <a:pt x="3310685" y="3791908"/>
                </a:lnTo>
                <a:lnTo>
                  <a:pt x="3282868" y="3811462"/>
                </a:lnTo>
                <a:lnTo>
                  <a:pt x="3254650" y="3830624"/>
                </a:lnTo>
                <a:lnTo>
                  <a:pt x="3226032" y="3849389"/>
                </a:lnTo>
                <a:lnTo>
                  <a:pt x="3197015" y="3867750"/>
                </a:lnTo>
                <a:lnTo>
                  <a:pt x="3167600" y="3885700"/>
                </a:lnTo>
                <a:lnTo>
                  <a:pt x="3137712" y="3903282"/>
                </a:lnTo>
                <a:lnTo>
                  <a:pt x="3077445" y="3936790"/>
                </a:lnTo>
                <a:lnTo>
                  <a:pt x="3047037" y="3952741"/>
                </a:lnTo>
                <a:lnTo>
                  <a:pt x="3016478" y="3968147"/>
                </a:lnTo>
                <a:lnTo>
                  <a:pt x="2985776" y="3983005"/>
                </a:lnTo>
                <a:lnTo>
                  <a:pt x="2954935" y="3997320"/>
                </a:lnTo>
                <a:lnTo>
                  <a:pt x="2923962" y="4011093"/>
                </a:lnTo>
                <a:lnTo>
                  <a:pt x="2892862" y="4024324"/>
                </a:lnTo>
                <a:lnTo>
                  <a:pt x="2861641" y="4037016"/>
                </a:lnTo>
                <a:lnTo>
                  <a:pt x="2830307" y="4049169"/>
                </a:lnTo>
                <a:lnTo>
                  <a:pt x="2798863" y="4060787"/>
                </a:lnTo>
                <a:lnTo>
                  <a:pt x="2767316" y="4071870"/>
                </a:lnTo>
                <a:lnTo>
                  <a:pt x="2735672" y="4082419"/>
                </a:lnTo>
                <a:lnTo>
                  <a:pt x="2703939" y="4092437"/>
                </a:lnTo>
                <a:lnTo>
                  <a:pt x="2672120" y="4101925"/>
                </a:lnTo>
                <a:lnTo>
                  <a:pt x="2640221" y="4110884"/>
                </a:lnTo>
                <a:lnTo>
                  <a:pt x="2608248" y="4119316"/>
                </a:lnTo>
                <a:lnTo>
                  <a:pt x="2576209" y="4127224"/>
                </a:lnTo>
                <a:lnTo>
                  <a:pt x="2544110" y="4134606"/>
                </a:lnTo>
                <a:lnTo>
                  <a:pt x="2511953" y="4141468"/>
                </a:lnTo>
                <a:lnTo>
                  <a:pt x="2479747" y="4147807"/>
                </a:lnTo>
                <a:lnTo>
                  <a:pt x="2447498" y="4153628"/>
                </a:lnTo>
                <a:lnTo>
                  <a:pt x="2415211" y="4158932"/>
                </a:lnTo>
                <a:lnTo>
                  <a:pt x="2382892" y="4163718"/>
                </a:lnTo>
                <a:lnTo>
                  <a:pt x="2350546" y="4167992"/>
                </a:lnTo>
                <a:lnTo>
                  <a:pt x="2318181" y="4171752"/>
                </a:lnTo>
                <a:lnTo>
                  <a:pt x="2285801" y="4175001"/>
                </a:lnTo>
                <a:lnTo>
                  <a:pt x="2253413" y="4177740"/>
                </a:lnTo>
                <a:lnTo>
                  <a:pt x="2221022" y="4179971"/>
                </a:lnTo>
                <a:lnTo>
                  <a:pt x="2188635" y="4181696"/>
                </a:lnTo>
                <a:lnTo>
                  <a:pt x="2156257" y="4182916"/>
                </a:lnTo>
                <a:lnTo>
                  <a:pt x="2123894" y="4183632"/>
                </a:lnTo>
                <a:lnTo>
                  <a:pt x="2091554" y="4183847"/>
                </a:lnTo>
                <a:lnTo>
                  <a:pt x="2059238" y="4183561"/>
                </a:lnTo>
                <a:lnTo>
                  <a:pt x="2026956" y="4182777"/>
                </a:lnTo>
                <a:lnTo>
                  <a:pt x="1994713" y="4181496"/>
                </a:lnTo>
                <a:lnTo>
                  <a:pt x="1962514" y="4179718"/>
                </a:lnTo>
                <a:lnTo>
                  <a:pt x="1930367" y="4177448"/>
                </a:lnTo>
                <a:lnTo>
                  <a:pt x="1898275" y="4174685"/>
                </a:lnTo>
                <a:lnTo>
                  <a:pt x="1866246" y="4171432"/>
                </a:lnTo>
                <a:lnTo>
                  <a:pt x="1834284" y="4167689"/>
                </a:lnTo>
                <a:lnTo>
                  <a:pt x="1802396" y="4163458"/>
                </a:lnTo>
                <a:lnTo>
                  <a:pt x="1770589" y="4158742"/>
                </a:lnTo>
                <a:lnTo>
                  <a:pt x="1738867" y="4153541"/>
                </a:lnTo>
                <a:lnTo>
                  <a:pt x="1707237" y="4147858"/>
                </a:lnTo>
                <a:lnTo>
                  <a:pt x="1675704" y="4141693"/>
                </a:lnTo>
                <a:lnTo>
                  <a:pt x="1644274" y="4135049"/>
                </a:lnTo>
                <a:lnTo>
                  <a:pt x="1612953" y="4127926"/>
                </a:lnTo>
                <a:lnTo>
                  <a:pt x="1581749" y="4120327"/>
                </a:lnTo>
                <a:lnTo>
                  <a:pt x="1550664" y="4112252"/>
                </a:lnTo>
                <a:lnTo>
                  <a:pt x="1519707" y="4103706"/>
                </a:lnTo>
                <a:lnTo>
                  <a:pt x="1488883" y="4094687"/>
                </a:lnTo>
                <a:lnTo>
                  <a:pt x="1458196" y="4085198"/>
                </a:lnTo>
                <a:lnTo>
                  <a:pt x="1427654" y="4075239"/>
                </a:lnTo>
                <a:lnTo>
                  <a:pt x="1397263" y="4064813"/>
                </a:lnTo>
                <a:lnTo>
                  <a:pt x="1367028" y="4053923"/>
                </a:lnTo>
                <a:lnTo>
                  <a:pt x="1336955" y="4042569"/>
                </a:lnTo>
                <a:lnTo>
                  <a:pt x="1307049" y="4030752"/>
                </a:lnTo>
                <a:lnTo>
                  <a:pt x="1277319" y="4018474"/>
                </a:lnTo>
                <a:lnTo>
                  <a:pt x="1247766" y="4005737"/>
                </a:lnTo>
                <a:lnTo>
                  <a:pt x="1218401" y="3992542"/>
                </a:lnTo>
                <a:lnTo>
                  <a:pt x="1189226" y="3978892"/>
                </a:lnTo>
                <a:lnTo>
                  <a:pt x="1160248" y="3964787"/>
                </a:lnTo>
                <a:lnTo>
                  <a:pt x="1131474" y="3950229"/>
                </a:lnTo>
                <a:lnTo>
                  <a:pt x="1102909" y="3935218"/>
                </a:lnTo>
                <a:lnTo>
                  <a:pt x="1074559" y="3919760"/>
                </a:lnTo>
                <a:lnTo>
                  <a:pt x="1046430" y="3903851"/>
                </a:lnTo>
                <a:lnTo>
                  <a:pt x="1018528" y="3887498"/>
                </a:lnTo>
                <a:lnTo>
                  <a:pt x="990857" y="3870698"/>
                </a:lnTo>
                <a:lnTo>
                  <a:pt x="963426" y="3853456"/>
                </a:lnTo>
                <a:lnTo>
                  <a:pt x="936239" y="3835771"/>
                </a:lnTo>
                <a:lnTo>
                  <a:pt x="909302" y="3817646"/>
                </a:lnTo>
                <a:lnTo>
                  <a:pt x="882622" y="3799082"/>
                </a:lnTo>
                <a:lnTo>
                  <a:pt x="856203" y="3780080"/>
                </a:lnTo>
                <a:lnTo>
                  <a:pt x="830053" y="3760644"/>
                </a:lnTo>
                <a:lnTo>
                  <a:pt x="804176" y="3740774"/>
                </a:lnTo>
                <a:lnTo>
                  <a:pt x="778579" y="3720469"/>
                </a:lnTo>
                <a:lnTo>
                  <a:pt x="753267" y="3699736"/>
                </a:lnTo>
                <a:lnTo>
                  <a:pt x="728247" y="3678572"/>
                </a:lnTo>
                <a:lnTo>
                  <a:pt x="703524" y="3656981"/>
                </a:lnTo>
                <a:lnTo>
                  <a:pt x="679106" y="3634964"/>
                </a:lnTo>
                <a:lnTo>
                  <a:pt x="654996" y="3612522"/>
                </a:lnTo>
                <a:lnTo>
                  <a:pt x="631201" y="3589657"/>
                </a:lnTo>
                <a:lnTo>
                  <a:pt x="607726" y="3566370"/>
                </a:lnTo>
                <a:lnTo>
                  <a:pt x="584579" y="3542665"/>
                </a:lnTo>
                <a:lnTo>
                  <a:pt x="561765" y="3518541"/>
                </a:lnTo>
                <a:lnTo>
                  <a:pt x="539289" y="3493999"/>
                </a:lnTo>
                <a:lnTo>
                  <a:pt x="517158" y="3469044"/>
                </a:lnTo>
                <a:lnTo>
                  <a:pt x="495377" y="3443675"/>
                </a:lnTo>
                <a:lnTo>
                  <a:pt x="473953" y="3417893"/>
                </a:lnTo>
                <a:lnTo>
                  <a:pt x="452891" y="3391703"/>
                </a:lnTo>
                <a:lnTo>
                  <a:pt x="432197" y="3365102"/>
                </a:lnTo>
                <a:lnTo>
                  <a:pt x="411877" y="3338096"/>
                </a:lnTo>
                <a:lnTo>
                  <a:pt x="391937" y="3310684"/>
                </a:lnTo>
                <a:lnTo>
                  <a:pt x="372384" y="3282868"/>
                </a:lnTo>
                <a:lnTo>
                  <a:pt x="353222" y="3254650"/>
                </a:lnTo>
                <a:lnTo>
                  <a:pt x="334457" y="3226031"/>
                </a:lnTo>
                <a:lnTo>
                  <a:pt x="316096" y="3197015"/>
                </a:lnTo>
                <a:lnTo>
                  <a:pt x="298145" y="3167600"/>
                </a:lnTo>
                <a:lnTo>
                  <a:pt x="280563" y="3137712"/>
                </a:lnTo>
                <a:lnTo>
                  <a:pt x="247056" y="3077445"/>
                </a:lnTo>
                <a:lnTo>
                  <a:pt x="231104" y="3047037"/>
                </a:lnTo>
                <a:lnTo>
                  <a:pt x="215699" y="3016478"/>
                </a:lnTo>
                <a:lnTo>
                  <a:pt x="200841" y="2985776"/>
                </a:lnTo>
                <a:lnTo>
                  <a:pt x="186526" y="2954935"/>
                </a:lnTo>
                <a:lnTo>
                  <a:pt x="172753" y="2923961"/>
                </a:lnTo>
                <a:lnTo>
                  <a:pt x="159522" y="2892862"/>
                </a:lnTo>
                <a:lnTo>
                  <a:pt x="146830" y="2861641"/>
                </a:lnTo>
                <a:lnTo>
                  <a:pt x="134676" y="2830307"/>
                </a:lnTo>
                <a:lnTo>
                  <a:pt x="123058" y="2798863"/>
                </a:lnTo>
                <a:lnTo>
                  <a:pt x="111976" y="2767316"/>
                </a:lnTo>
                <a:lnTo>
                  <a:pt x="101426" y="2735673"/>
                </a:lnTo>
                <a:lnTo>
                  <a:pt x="91408" y="2703938"/>
                </a:lnTo>
                <a:lnTo>
                  <a:pt x="81921" y="2672119"/>
                </a:lnTo>
                <a:lnTo>
                  <a:pt x="72962" y="2640221"/>
                </a:lnTo>
                <a:lnTo>
                  <a:pt x="64529" y="2608248"/>
                </a:lnTo>
                <a:lnTo>
                  <a:pt x="56622" y="2576210"/>
                </a:lnTo>
                <a:lnTo>
                  <a:pt x="49239" y="2544109"/>
                </a:lnTo>
                <a:lnTo>
                  <a:pt x="42379" y="2511953"/>
                </a:lnTo>
                <a:lnTo>
                  <a:pt x="36039" y="2479747"/>
                </a:lnTo>
                <a:lnTo>
                  <a:pt x="30218" y="2447497"/>
                </a:lnTo>
                <a:lnTo>
                  <a:pt x="24915" y="2415210"/>
                </a:lnTo>
                <a:lnTo>
                  <a:pt x="20127" y="2382891"/>
                </a:lnTo>
                <a:lnTo>
                  <a:pt x="15854" y="2350546"/>
                </a:lnTo>
                <a:lnTo>
                  <a:pt x="12094" y="2318181"/>
                </a:lnTo>
                <a:lnTo>
                  <a:pt x="8845" y="2285801"/>
                </a:lnTo>
                <a:lnTo>
                  <a:pt x="6106" y="2253412"/>
                </a:lnTo>
                <a:lnTo>
                  <a:pt x="3875" y="2221022"/>
                </a:lnTo>
                <a:lnTo>
                  <a:pt x="2150" y="2188635"/>
                </a:lnTo>
                <a:lnTo>
                  <a:pt x="930" y="2156257"/>
                </a:lnTo>
                <a:lnTo>
                  <a:pt x="214" y="2123895"/>
                </a:lnTo>
                <a:lnTo>
                  <a:pt x="0" y="2091553"/>
                </a:lnTo>
                <a:lnTo>
                  <a:pt x="285" y="2059238"/>
                </a:lnTo>
                <a:lnTo>
                  <a:pt x="1070" y="2026956"/>
                </a:lnTo>
                <a:lnTo>
                  <a:pt x="2351" y="1994713"/>
                </a:lnTo>
                <a:lnTo>
                  <a:pt x="4128" y="1962514"/>
                </a:lnTo>
                <a:lnTo>
                  <a:pt x="6398" y="1930367"/>
                </a:lnTo>
                <a:lnTo>
                  <a:pt x="9161" y="1898275"/>
                </a:lnTo>
                <a:lnTo>
                  <a:pt x="12415" y="1866245"/>
                </a:lnTo>
                <a:lnTo>
                  <a:pt x="16157" y="1834284"/>
                </a:lnTo>
                <a:lnTo>
                  <a:pt x="20388" y="1802397"/>
                </a:lnTo>
                <a:lnTo>
                  <a:pt x="25104" y="1770589"/>
                </a:lnTo>
                <a:lnTo>
                  <a:pt x="30305" y="1738867"/>
                </a:lnTo>
                <a:lnTo>
                  <a:pt x="35988" y="1707236"/>
                </a:lnTo>
                <a:lnTo>
                  <a:pt x="42153" y="1675704"/>
                </a:lnTo>
                <a:lnTo>
                  <a:pt x="48797" y="1644274"/>
                </a:lnTo>
                <a:lnTo>
                  <a:pt x="55920" y="1612954"/>
                </a:lnTo>
                <a:lnTo>
                  <a:pt x="63519" y="1581749"/>
                </a:lnTo>
                <a:lnTo>
                  <a:pt x="71593" y="1550665"/>
                </a:lnTo>
                <a:lnTo>
                  <a:pt x="80140" y="1519707"/>
                </a:lnTo>
                <a:lnTo>
                  <a:pt x="89159" y="1488882"/>
                </a:lnTo>
                <a:lnTo>
                  <a:pt x="98649" y="1458196"/>
                </a:lnTo>
                <a:lnTo>
                  <a:pt x="108606" y="1427654"/>
                </a:lnTo>
                <a:lnTo>
                  <a:pt x="119032" y="1397263"/>
                </a:lnTo>
                <a:lnTo>
                  <a:pt x="129922" y="1367028"/>
                </a:lnTo>
                <a:lnTo>
                  <a:pt x="141277" y="1336955"/>
                </a:lnTo>
                <a:lnTo>
                  <a:pt x="153094" y="1307050"/>
                </a:lnTo>
                <a:lnTo>
                  <a:pt x="165372" y="1277318"/>
                </a:lnTo>
                <a:lnTo>
                  <a:pt x="178109" y="1247766"/>
                </a:lnTo>
                <a:lnTo>
                  <a:pt x="191304" y="1218400"/>
                </a:lnTo>
                <a:lnTo>
                  <a:pt x="204954" y="1189226"/>
                </a:lnTo>
                <a:lnTo>
                  <a:pt x="219059" y="1160249"/>
                </a:lnTo>
                <a:lnTo>
                  <a:pt x="233617" y="1131474"/>
                </a:lnTo>
                <a:lnTo>
                  <a:pt x="248627" y="1102909"/>
                </a:lnTo>
                <a:lnTo>
                  <a:pt x="264087" y="1074559"/>
                </a:lnTo>
                <a:lnTo>
                  <a:pt x="279994" y="1046430"/>
                </a:lnTo>
                <a:lnTo>
                  <a:pt x="296348" y="1018527"/>
                </a:lnTo>
                <a:lnTo>
                  <a:pt x="313147" y="990858"/>
                </a:lnTo>
                <a:lnTo>
                  <a:pt x="330391" y="963426"/>
                </a:lnTo>
                <a:lnTo>
                  <a:pt x="348075" y="936239"/>
                </a:lnTo>
                <a:lnTo>
                  <a:pt x="366200" y="909302"/>
                </a:lnTo>
                <a:lnTo>
                  <a:pt x="384763" y="882622"/>
                </a:lnTo>
                <a:lnTo>
                  <a:pt x="403765" y="856203"/>
                </a:lnTo>
                <a:lnTo>
                  <a:pt x="423201" y="830053"/>
                </a:lnTo>
                <a:lnTo>
                  <a:pt x="443073" y="804176"/>
                </a:lnTo>
                <a:lnTo>
                  <a:pt x="463376" y="778579"/>
                </a:lnTo>
                <a:lnTo>
                  <a:pt x="484110" y="753268"/>
                </a:lnTo>
                <a:lnTo>
                  <a:pt x="505274" y="728247"/>
                </a:lnTo>
                <a:lnTo>
                  <a:pt x="526865" y="703525"/>
                </a:lnTo>
                <a:lnTo>
                  <a:pt x="548882" y="679105"/>
                </a:lnTo>
                <a:lnTo>
                  <a:pt x="571324" y="654995"/>
                </a:lnTo>
                <a:lnTo>
                  <a:pt x="594188" y="631200"/>
                </a:lnTo>
                <a:lnTo>
                  <a:pt x="617475" y="607726"/>
                </a:lnTo>
                <a:lnTo>
                  <a:pt x="641182" y="584579"/>
                </a:lnTo>
                <a:lnTo>
                  <a:pt x="665306" y="561765"/>
                </a:lnTo>
                <a:lnTo>
                  <a:pt x="689846" y="539289"/>
                </a:lnTo>
                <a:lnTo>
                  <a:pt x="714803" y="517158"/>
                </a:lnTo>
                <a:lnTo>
                  <a:pt x="740172" y="495377"/>
                </a:lnTo>
                <a:lnTo>
                  <a:pt x="765952" y="473953"/>
                </a:lnTo>
                <a:lnTo>
                  <a:pt x="792143" y="452891"/>
                </a:lnTo>
                <a:lnTo>
                  <a:pt x="818744" y="432197"/>
                </a:lnTo>
                <a:lnTo>
                  <a:pt x="845750" y="411878"/>
                </a:lnTo>
                <a:lnTo>
                  <a:pt x="873161" y="391938"/>
                </a:lnTo>
                <a:lnTo>
                  <a:pt x="900977" y="372384"/>
                </a:lnTo>
                <a:lnTo>
                  <a:pt x="929196" y="353221"/>
                </a:lnTo>
                <a:lnTo>
                  <a:pt x="957814" y="334457"/>
                </a:lnTo>
                <a:lnTo>
                  <a:pt x="986831" y="316096"/>
                </a:lnTo>
                <a:lnTo>
                  <a:pt x="1016246" y="298145"/>
                </a:lnTo>
                <a:lnTo>
                  <a:pt x="1046134" y="280563"/>
                </a:lnTo>
                <a:lnTo>
                  <a:pt x="1106401" y="247056"/>
                </a:lnTo>
                <a:lnTo>
                  <a:pt x="1136809" y="231104"/>
                </a:lnTo>
                <a:lnTo>
                  <a:pt x="1167367" y="215700"/>
                </a:lnTo>
                <a:lnTo>
                  <a:pt x="1198069" y="200841"/>
                </a:lnTo>
                <a:lnTo>
                  <a:pt x="1228911" y="186526"/>
                </a:lnTo>
                <a:lnTo>
                  <a:pt x="1259884" y="172754"/>
                </a:lnTo>
                <a:lnTo>
                  <a:pt x="1290984" y="159522"/>
                </a:lnTo>
                <a:lnTo>
                  <a:pt x="1322204" y="146830"/>
                </a:lnTo>
                <a:lnTo>
                  <a:pt x="1353539" y="134676"/>
                </a:lnTo>
                <a:lnTo>
                  <a:pt x="1384983" y="123059"/>
                </a:lnTo>
                <a:lnTo>
                  <a:pt x="1416530" y="111976"/>
                </a:lnTo>
                <a:lnTo>
                  <a:pt x="1448173" y="101426"/>
                </a:lnTo>
                <a:lnTo>
                  <a:pt x="1479907" y="91409"/>
                </a:lnTo>
                <a:lnTo>
                  <a:pt x="1511726" y="81921"/>
                </a:lnTo>
                <a:lnTo>
                  <a:pt x="1543625" y="72961"/>
                </a:lnTo>
                <a:lnTo>
                  <a:pt x="1575597" y="64529"/>
                </a:lnTo>
                <a:lnTo>
                  <a:pt x="1607637" y="56622"/>
                </a:lnTo>
                <a:lnTo>
                  <a:pt x="1639736" y="49239"/>
                </a:lnTo>
                <a:lnTo>
                  <a:pt x="1671892" y="42379"/>
                </a:lnTo>
                <a:lnTo>
                  <a:pt x="1704099" y="36039"/>
                </a:lnTo>
                <a:lnTo>
                  <a:pt x="1736348" y="30218"/>
                </a:lnTo>
                <a:lnTo>
                  <a:pt x="1768635" y="24914"/>
                </a:lnTo>
                <a:lnTo>
                  <a:pt x="1800954" y="20127"/>
                </a:lnTo>
                <a:lnTo>
                  <a:pt x="1833300" y="15854"/>
                </a:lnTo>
                <a:lnTo>
                  <a:pt x="1865665" y="12094"/>
                </a:lnTo>
                <a:lnTo>
                  <a:pt x="1898044" y="8845"/>
                </a:lnTo>
                <a:lnTo>
                  <a:pt x="1930432" y="6106"/>
                </a:lnTo>
                <a:lnTo>
                  <a:pt x="1962824" y="3875"/>
                </a:lnTo>
                <a:lnTo>
                  <a:pt x="1995211" y="2150"/>
                </a:lnTo>
                <a:lnTo>
                  <a:pt x="2027588" y="931"/>
                </a:lnTo>
                <a:lnTo>
                  <a:pt x="2059951" y="214"/>
                </a:lnTo>
                <a:close/>
              </a:path>
            </a:pathLst>
          </a:custGeom>
          <a:gradFill>
            <a:gsLst>
              <a:gs pos="82000">
                <a:srgbClr val="239DFF"/>
              </a:gs>
              <a:gs pos="0">
                <a:srgbClr val="2092ED"/>
              </a:gs>
            </a:gsLst>
            <a:lin ang="5400000" scaled="1"/>
          </a:gradFill>
          <a:ln w="127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animBg="1"/>
      <p:bldP spid="1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/>
          <p:cNvSpPr/>
          <p:nvPr/>
        </p:nvSpPr>
        <p:spPr>
          <a:xfrm rot="5400000" flipH="1">
            <a:off x="2666999" y="-2667001"/>
            <a:ext cx="6858000" cy="12192002"/>
          </a:xfrm>
          <a:prstGeom prst="rect">
            <a:avLst/>
          </a:prstGeom>
          <a:gradFill>
            <a:gsLst>
              <a:gs pos="20000">
                <a:srgbClr val="135890"/>
              </a:gs>
              <a:gs pos="100000">
                <a:srgbClr val="135890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1557351" y="1583734"/>
            <a:ext cx="9077297" cy="263700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20000"/>
              </a:lnSpc>
            </a:pPr>
            <a:br>
              <a:rPr kumimoji="0" lang="en-GB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7200" spc="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选题意义</a:t>
            </a:r>
            <a:r>
              <a:rPr lang="en-US" altLang="zh-CN" sz="7200" spc="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endParaRPr kumimoji="0" lang="en-GB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2739013" y="4447170"/>
            <a:ext cx="6713973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Enter a text description related to the title Enter a text description related to the title Enter a text description related to the title</a:t>
            </a:r>
            <a:endParaRPr lang="en-GB" sz="1600" b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1372870" y="3303905"/>
            <a:ext cx="993775" cy="1036955"/>
          </a:xfrm>
          <a:prstGeom prst="ellipse">
            <a:avLst/>
          </a:prstGeom>
          <a:gradFill>
            <a:gsLst>
              <a:gs pos="20000">
                <a:srgbClr val="1665A5"/>
              </a:gs>
              <a:gs pos="100000">
                <a:srgbClr val="1E89DF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DD4BFCBE-EC7F-CCF7-4944-3169BB779CD2}"/>
              </a:ext>
            </a:extLst>
          </p:cNvPr>
          <p:cNvSpPr txBox="1"/>
          <p:nvPr/>
        </p:nvSpPr>
        <p:spPr>
          <a:xfrm>
            <a:off x="3737839" y="1701907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300" dirty="0">
                <a:solidFill>
                  <a:srgbClr val="3D8ACF"/>
                </a:solidFill>
                <a:cs typeface="+mn-ea"/>
                <a:sym typeface="+mn-lt"/>
              </a:rPr>
              <a:t>PART 01</a:t>
            </a:r>
            <a:r>
              <a:rPr lang="zh-CN" altLang="en-US" sz="7200" b="1" spc="300" dirty="0">
                <a:solidFill>
                  <a:srgbClr val="3D8ACF"/>
                </a:solidFill>
                <a:cs typeface="+mn-ea"/>
                <a:sym typeface="+mn-lt"/>
              </a:rPr>
              <a:t/>
            </a:r>
            <a:r>
              <a:rPr lang="en-US" altLang="zh-CN" sz="7200" b="1" spc="300" dirty="0">
                <a:solidFill>
                  <a:srgbClr val="3D8ACF"/>
                </a:solidFill>
                <a:cs typeface="+mn-ea"/>
                <a:sym typeface="+mn-lt"/>
              </a:rPr>
              <a:t/>
            </a:r>
            <a:endParaRPr lang="zh-CN" altLang="en-US" sz="7200" b="1" spc="300" dirty="0">
              <a:solidFill>
                <a:srgbClr val="3B4AD5"/>
              </a:solidFill>
              <a:cs typeface="+mn-ea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CF937E0D-FF35-2DAB-78C6-D46C4B4E73CC}"/>
              </a:ext>
            </a:extLst>
          </p:cNvPr>
          <p:cNvSpPr/>
          <p:nvPr/>
        </p:nvSpPr>
        <p:spPr>
          <a:xfrm>
            <a:off x="6496168" y="654805"/>
            <a:ext cx="2413399" cy="2413398"/>
          </a:xfrm>
          <a:custGeom>
            <a:avLst/>
            <a:gdLst>
              <a:gd name="connsiteX0" fmla="*/ 1207027 w 2413399"/>
              <a:gd name="connsiteY0" fmla="*/ 22224 h 2413398"/>
              <a:gd name="connsiteX1" fmla="*/ 1188716 w 2413399"/>
              <a:gd name="connsiteY1" fmla="*/ 22344 h 2413398"/>
              <a:gd name="connsiteX2" fmla="*/ 1170392 w 2413399"/>
              <a:gd name="connsiteY2" fmla="*/ 22747 h 2413398"/>
              <a:gd name="connsiteX3" fmla="*/ 1152061 w 2413399"/>
              <a:gd name="connsiteY3" fmla="*/ 23436 h 2413398"/>
              <a:gd name="connsiteX4" fmla="*/ 1133724 w 2413399"/>
              <a:gd name="connsiteY4" fmla="*/ 24410 h 2413398"/>
              <a:gd name="connsiteX5" fmla="*/ 1115385 w 2413399"/>
              <a:gd name="connsiteY5" fmla="*/ 25671 h 2413398"/>
              <a:gd name="connsiteX6" fmla="*/ 1097048 w 2413399"/>
              <a:gd name="connsiteY6" fmla="*/ 27220 h 2413398"/>
              <a:gd name="connsiteX7" fmla="*/ 1078716 w 2413399"/>
              <a:gd name="connsiteY7" fmla="*/ 29057 h 2413398"/>
              <a:gd name="connsiteX8" fmla="*/ 1060391 w 2413399"/>
              <a:gd name="connsiteY8" fmla="*/ 31184 h 2413398"/>
              <a:gd name="connsiteX9" fmla="*/ 1042079 w 2413399"/>
              <a:gd name="connsiteY9" fmla="*/ 33601 h 2413398"/>
              <a:gd name="connsiteX10" fmla="*/ 1023781 w 2413399"/>
              <a:gd name="connsiteY10" fmla="*/ 36309 h 2413398"/>
              <a:gd name="connsiteX11" fmla="*/ 1005502 w 2413399"/>
              <a:gd name="connsiteY11" fmla="*/ 39309 h 2413398"/>
              <a:gd name="connsiteX12" fmla="*/ 987243 w 2413399"/>
              <a:gd name="connsiteY12" fmla="*/ 42603 h 2413398"/>
              <a:gd name="connsiteX13" fmla="*/ 969010 w 2413399"/>
              <a:gd name="connsiteY13" fmla="*/ 46190 h 2413398"/>
              <a:gd name="connsiteX14" fmla="*/ 950805 w 2413399"/>
              <a:gd name="connsiteY14" fmla="*/ 50072 h 2413398"/>
              <a:gd name="connsiteX15" fmla="*/ 932630 w 2413399"/>
              <a:gd name="connsiteY15" fmla="*/ 54250 h 2413398"/>
              <a:gd name="connsiteX16" fmla="*/ 914491 w 2413399"/>
              <a:gd name="connsiteY16" fmla="*/ 58724 h 2413398"/>
              <a:gd name="connsiteX17" fmla="*/ 896391 w 2413399"/>
              <a:gd name="connsiteY17" fmla="*/ 63496 h 2413398"/>
              <a:gd name="connsiteX18" fmla="*/ 878331 w 2413399"/>
              <a:gd name="connsiteY18" fmla="*/ 68566 h 2413398"/>
              <a:gd name="connsiteX19" fmla="*/ 860316 w 2413399"/>
              <a:gd name="connsiteY19" fmla="*/ 73935 h 2413398"/>
              <a:gd name="connsiteX20" fmla="*/ 842349 w 2413399"/>
              <a:gd name="connsiteY20" fmla="*/ 79605 h 2413398"/>
              <a:gd name="connsiteX21" fmla="*/ 824432 w 2413399"/>
              <a:gd name="connsiteY21" fmla="*/ 85575 h 2413398"/>
              <a:gd name="connsiteX22" fmla="*/ 806571 w 2413399"/>
              <a:gd name="connsiteY22" fmla="*/ 91848 h 2413398"/>
              <a:gd name="connsiteX23" fmla="*/ 788768 w 2413399"/>
              <a:gd name="connsiteY23" fmla="*/ 98423 h 2413398"/>
              <a:gd name="connsiteX24" fmla="*/ 771025 w 2413399"/>
              <a:gd name="connsiteY24" fmla="*/ 105303 h 2413398"/>
              <a:gd name="connsiteX25" fmla="*/ 753347 w 2413399"/>
              <a:gd name="connsiteY25" fmla="*/ 112487 h 2413398"/>
              <a:gd name="connsiteX26" fmla="*/ 735738 w 2413399"/>
              <a:gd name="connsiteY26" fmla="*/ 119977 h 2413398"/>
              <a:gd name="connsiteX27" fmla="*/ 718198 w 2413399"/>
              <a:gd name="connsiteY27" fmla="*/ 127773 h 2413398"/>
              <a:gd name="connsiteX28" fmla="*/ 700734 w 2413399"/>
              <a:gd name="connsiteY28" fmla="*/ 135877 h 2413398"/>
              <a:gd name="connsiteX29" fmla="*/ 683346 w 2413399"/>
              <a:gd name="connsiteY29" fmla="*/ 144289 h 2413398"/>
              <a:gd name="connsiteX30" fmla="*/ 666040 w 2413399"/>
              <a:gd name="connsiteY30" fmla="*/ 153011 h 2413398"/>
              <a:gd name="connsiteX31" fmla="*/ 648818 w 2413399"/>
              <a:gd name="connsiteY31" fmla="*/ 162042 h 2413398"/>
              <a:gd name="connsiteX32" fmla="*/ 614561 w 2413399"/>
              <a:gd name="connsiteY32" fmla="*/ 181087 h 2413398"/>
              <a:gd name="connsiteX33" fmla="*/ 597755 w 2413399"/>
              <a:gd name="connsiteY33" fmla="*/ 190971 h 2413398"/>
              <a:gd name="connsiteX34" fmla="*/ 581094 w 2413399"/>
              <a:gd name="connsiteY34" fmla="*/ 201136 h 2413398"/>
              <a:gd name="connsiteX35" fmla="*/ 564660 w 2413399"/>
              <a:gd name="connsiteY35" fmla="*/ 211533 h 2413398"/>
              <a:gd name="connsiteX36" fmla="*/ 548451 w 2413399"/>
              <a:gd name="connsiteY36" fmla="*/ 222157 h 2413398"/>
              <a:gd name="connsiteX37" fmla="*/ 532471 w 2413399"/>
              <a:gd name="connsiteY37" fmla="*/ 233006 h 2413398"/>
              <a:gd name="connsiteX38" fmla="*/ 516719 w 2413399"/>
              <a:gd name="connsiteY38" fmla="*/ 244077 h 2413398"/>
              <a:gd name="connsiteX39" fmla="*/ 501196 w 2413399"/>
              <a:gd name="connsiteY39" fmla="*/ 255366 h 2413398"/>
              <a:gd name="connsiteX40" fmla="*/ 485902 w 2413399"/>
              <a:gd name="connsiteY40" fmla="*/ 266870 h 2413398"/>
              <a:gd name="connsiteX41" fmla="*/ 470840 w 2413399"/>
              <a:gd name="connsiteY41" fmla="*/ 278585 h 2413398"/>
              <a:gd name="connsiteX42" fmla="*/ 456009 w 2413399"/>
              <a:gd name="connsiteY42" fmla="*/ 290508 h 2413398"/>
              <a:gd name="connsiteX43" fmla="*/ 441411 w 2413399"/>
              <a:gd name="connsiteY43" fmla="*/ 302637 h 2413398"/>
              <a:gd name="connsiteX44" fmla="*/ 427046 w 2413399"/>
              <a:gd name="connsiteY44" fmla="*/ 314967 h 2413398"/>
              <a:gd name="connsiteX45" fmla="*/ 412915 w 2413399"/>
              <a:gd name="connsiteY45" fmla="*/ 327495 h 2413398"/>
              <a:gd name="connsiteX46" fmla="*/ 399019 w 2413399"/>
              <a:gd name="connsiteY46" fmla="*/ 340219 h 2413398"/>
              <a:gd name="connsiteX47" fmla="*/ 385359 w 2413399"/>
              <a:gd name="connsiteY47" fmla="*/ 353134 h 2413398"/>
              <a:gd name="connsiteX48" fmla="*/ 371936 w 2413399"/>
              <a:gd name="connsiteY48" fmla="*/ 366237 h 2413398"/>
              <a:gd name="connsiteX49" fmla="*/ 358751 w 2413399"/>
              <a:gd name="connsiteY49" fmla="*/ 379525 h 2413398"/>
              <a:gd name="connsiteX50" fmla="*/ 345804 w 2413399"/>
              <a:gd name="connsiteY50" fmla="*/ 392995 h 2413398"/>
              <a:gd name="connsiteX51" fmla="*/ 333098 w 2413399"/>
              <a:gd name="connsiteY51" fmla="*/ 406644 h 2413398"/>
              <a:gd name="connsiteX52" fmla="*/ 320630 w 2413399"/>
              <a:gd name="connsiteY52" fmla="*/ 420468 h 2413398"/>
              <a:gd name="connsiteX53" fmla="*/ 308405 w 2413399"/>
              <a:gd name="connsiteY53" fmla="*/ 434463 h 2413398"/>
              <a:gd name="connsiteX54" fmla="*/ 296422 w 2413399"/>
              <a:gd name="connsiteY54" fmla="*/ 448627 h 2413398"/>
              <a:gd name="connsiteX55" fmla="*/ 284681 w 2413399"/>
              <a:gd name="connsiteY55" fmla="*/ 462956 h 2413398"/>
              <a:gd name="connsiteX56" fmla="*/ 273184 w 2413399"/>
              <a:gd name="connsiteY56" fmla="*/ 477447 h 2413398"/>
              <a:gd name="connsiteX57" fmla="*/ 261932 w 2413399"/>
              <a:gd name="connsiteY57" fmla="*/ 492095 h 2413398"/>
              <a:gd name="connsiteX58" fmla="*/ 250926 w 2413399"/>
              <a:gd name="connsiteY58" fmla="*/ 506900 h 2413398"/>
              <a:gd name="connsiteX59" fmla="*/ 240166 w 2413399"/>
              <a:gd name="connsiteY59" fmla="*/ 521856 h 2413398"/>
              <a:gd name="connsiteX60" fmla="*/ 229655 w 2413399"/>
              <a:gd name="connsiteY60" fmla="*/ 536961 h 2413398"/>
              <a:gd name="connsiteX61" fmla="*/ 219390 w 2413399"/>
              <a:gd name="connsiteY61" fmla="*/ 552211 h 2413398"/>
              <a:gd name="connsiteX62" fmla="*/ 209375 w 2413399"/>
              <a:gd name="connsiteY62" fmla="*/ 567603 h 2413398"/>
              <a:gd name="connsiteX63" fmla="*/ 199611 w 2413399"/>
              <a:gd name="connsiteY63" fmla="*/ 583133 h 2413398"/>
              <a:gd name="connsiteX64" fmla="*/ 190097 w 2413399"/>
              <a:gd name="connsiteY64" fmla="*/ 598799 h 2413398"/>
              <a:gd name="connsiteX65" fmla="*/ 180836 w 2413399"/>
              <a:gd name="connsiteY65" fmla="*/ 614596 h 2413398"/>
              <a:gd name="connsiteX66" fmla="*/ 171827 w 2413399"/>
              <a:gd name="connsiteY66" fmla="*/ 630523 h 2413398"/>
              <a:gd name="connsiteX67" fmla="*/ 163072 w 2413399"/>
              <a:gd name="connsiteY67" fmla="*/ 646574 h 2413398"/>
              <a:gd name="connsiteX68" fmla="*/ 154572 w 2413399"/>
              <a:gd name="connsiteY68" fmla="*/ 662747 h 2413398"/>
              <a:gd name="connsiteX69" fmla="*/ 146326 w 2413399"/>
              <a:gd name="connsiteY69" fmla="*/ 679039 h 2413398"/>
              <a:gd name="connsiteX70" fmla="*/ 138338 w 2413399"/>
              <a:gd name="connsiteY70" fmla="*/ 695446 h 2413398"/>
              <a:gd name="connsiteX71" fmla="*/ 130606 w 2413399"/>
              <a:gd name="connsiteY71" fmla="*/ 711964 h 2413398"/>
              <a:gd name="connsiteX72" fmla="*/ 123133 w 2413399"/>
              <a:gd name="connsiteY72" fmla="*/ 728592 h 2413398"/>
              <a:gd name="connsiteX73" fmla="*/ 115919 w 2413399"/>
              <a:gd name="connsiteY73" fmla="*/ 745324 h 2413398"/>
              <a:gd name="connsiteX74" fmla="*/ 108965 w 2413399"/>
              <a:gd name="connsiteY74" fmla="*/ 762159 h 2413398"/>
              <a:gd name="connsiteX75" fmla="*/ 102272 w 2413399"/>
              <a:gd name="connsiteY75" fmla="*/ 779092 h 2413398"/>
              <a:gd name="connsiteX76" fmla="*/ 95840 w 2413399"/>
              <a:gd name="connsiteY76" fmla="*/ 796121 h 2413398"/>
              <a:gd name="connsiteX77" fmla="*/ 89671 w 2413399"/>
              <a:gd name="connsiteY77" fmla="*/ 813241 h 2413398"/>
              <a:gd name="connsiteX78" fmla="*/ 83766 w 2413399"/>
              <a:gd name="connsiteY78" fmla="*/ 830450 h 2413398"/>
              <a:gd name="connsiteX79" fmla="*/ 78125 w 2413399"/>
              <a:gd name="connsiteY79" fmla="*/ 847744 h 2413398"/>
              <a:gd name="connsiteX80" fmla="*/ 72749 w 2413399"/>
              <a:gd name="connsiteY80" fmla="*/ 865120 h 2413398"/>
              <a:gd name="connsiteX81" fmla="*/ 67640 w 2413399"/>
              <a:gd name="connsiteY81" fmla="*/ 882574 h 2413398"/>
              <a:gd name="connsiteX82" fmla="*/ 62798 w 2413399"/>
              <a:gd name="connsiteY82" fmla="*/ 900103 h 2413398"/>
              <a:gd name="connsiteX83" fmla="*/ 58225 w 2413399"/>
              <a:gd name="connsiteY83" fmla="*/ 917705 h 2413398"/>
              <a:gd name="connsiteX84" fmla="*/ 53920 w 2413399"/>
              <a:gd name="connsiteY84" fmla="*/ 935375 h 2413398"/>
              <a:gd name="connsiteX85" fmla="*/ 49884 w 2413399"/>
              <a:gd name="connsiteY85" fmla="*/ 953110 h 2413398"/>
              <a:gd name="connsiteX86" fmla="*/ 46120 w 2413399"/>
              <a:gd name="connsiteY86" fmla="*/ 970906 h 2413398"/>
              <a:gd name="connsiteX87" fmla="*/ 42627 w 2413399"/>
              <a:gd name="connsiteY87" fmla="*/ 988762 h 2413398"/>
              <a:gd name="connsiteX88" fmla="*/ 39406 w 2413399"/>
              <a:gd name="connsiteY88" fmla="*/ 1006672 h 2413398"/>
              <a:gd name="connsiteX89" fmla="*/ 36459 w 2413399"/>
              <a:gd name="connsiteY89" fmla="*/ 1024634 h 2413398"/>
              <a:gd name="connsiteX90" fmla="*/ 33787 w 2413399"/>
              <a:gd name="connsiteY90" fmla="*/ 1042645 h 2413398"/>
              <a:gd name="connsiteX91" fmla="*/ 31390 w 2413399"/>
              <a:gd name="connsiteY91" fmla="*/ 1060701 h 2413398"/>
              <a:gd name="connsiteX92" fmla="*/ 29268 w 2413399"/>
              <a:gd name="connsiteY92" fmla="*/ 1078798 h 2413398"/>
              <a:gd name="connsiteX93" fmla="*/ 27424 w 2413399"/>
              <a:gd name="connsiteY93" fmla="*/ 1096934 h 2413398"/>
              <a:gd name="connsiteX94" fmla="*/ 25857 w 2413399"/>
              <a:gd name="connsiteY94" fmla="*/ 1115105 h 2413398"/>
              <a:gd name="connsiteX95" fmla="*/ 24569 w 2413399"/>
              <a:gd name="connsiteY95" fmla="*/ 1133308 h 2413398"/>
              <a:gd name="connsiteX96" fmla="*/ 23562 w 2413399"/>
              <a:gd name="connsiteY96" fmla="*/ 1151539 h 2413398"/>
              <a:gd name="connsiteX97" fmla="*/ 22835 w 2413399"/>
              <a:gd name="connsiteY97" fmla="*/ 1169796 h 2413398"/>
              <a:gd name="connsiteX98" fmla="*/ 22387 w 2413399"/>
              <a:gd name="connsiteY98" fmla="*/ 1188074 h 2413398"/>
              <a:gd name="connsiteX99" fmla="*/ 22225 w 2413399"/>
              <a:gd name="connsiteY99" fmla="*/ 1206371 h 2413398"/>
              <a:gd name="connsiteX100" fmla="*/ 22344 w 2413399"/>
              <a:gd name="connsiteY100" fmla="*/ 1224682 h 2413398"/>
              <a:gd name="connsiteX101" fmla="*/ 22747 w 2413399"/>
              <a:gd name="connsiteY101" fmla="*/ 1243005 h 2413398"/>
              <a:gd name="connsiteX102" fmla="*/ 23436 w 2413399"/>
              <a:gd name="connsiteY102" fmla="*/ 1261338 h 2413398"/>
              <a:gd name="connsiteX103" fmla="*/ 24410 w 2413399"/>
              <a:gd name="connsiteY103" fmla="*/ 1279674 h 2413398"/>
              <a:gd name="connsiteX104" fmla="*/ 25671 w 2413399"/>
              <a:gd name="connsiteY104" fmla="*/ 1298013 h 2413398"/>
              <a:gd name="connsiteX105" fmla="*/ 27220 w 2413399"/>
              <a:gd name="connsiteY105" fmla="*/ 1316350 h 2413398"/>
              <a:gd name="connsiteX106" fmla="*/ 29057 w 2413399"/>
              <a:gd name="connsiteY106" fmla="*/ 1334683 h 2413398"/>
              <a:gd name="connsiteX107" fmla="*/ 31184 w 2413399"/>
              <a:gd name="connsiteY107" fmla="*/ 1353006 h 2413398"/>
              <a:gd name="connsiteX108" fmla="*/ 33601 w 2413399"/>
              <a:gd name="connsiteY108" fmla="*/ 1371319 h 2413398"/>
              <a:gd name="connsiteX109" fmla="*/ 36310 w 2413399"/>
              <a:gd name="connsiteY109" fmla="*/ 1389617 h 2413398"/>
              <a:gd name="connsiteX110" fmla="*/ 39310 w 2413399"/>
              <a:gd name="connsiteY110" fmla="*/ 1407897 h 2413398"/>
              <a:gd name="connsiteX111" fmla="*/ 42602 w 2413399"/>
              <a:gd name="connsiteY111" fmla="*/ 1426154 h 2413398"/>
              <a:gd name="connsiteX112" fmla="*/ 46191 w 2413399"/>
              <a:gd name="connsiteY112" fmla="*/ 1444388 h 2413398"/>
              <a:gd name="connsiteX113" fmla="*/ 50072 w 2413399"/>
              <a:gd name="connsiteY113" fmla="*/ 1462593 h 2413398"/>
              <a:gd name="connsiteX114" fmla="*/ 54250 w 2413399"/>
              <a:gd name="connsiteY114" fmla="*/ 1480767 h 2413398"/>
              <a:gd name="connsiteX115" fmla="*/ 58724 w 2413399"/>
              <a:gd name="connsiteY115" fmla="*/ 1498906 h 2413398"/>
              <a:gd name="connsiteX116" fmla="*/ 63496 w 2413399"/>
              <a:gd name="connsiteY116" fmla="*/ 1517007 h 2413398"/>
              <a:gd name="connsiteX117" fmla="*/ 68565 w 2413399"/>
              <a:gd name="connsiteY117" fmla="*/ 1535067 h 2413398"/>
              <a:gd name="connsiteX118" fmla="*/ 73935 w 2413399"/>
              <a:gd name="connsiteY118" fmla="*/ 1553082 h 2413398"/>
              <a:gd name="connsiteX119" fmla="*/ 79604 w 2413399"/>
              <a:gd name="connsiteY119" fmla="*/ 1571049 h 2413398"/>
              <a:gd name="connsiteX120" fmla="*/ 85575 w 2413399"/>
              <a:gd name="connsiteY120" fmla="*/ 1588965 h 2413398"/>
              <a:gd name="connsiteX121" fmla="*/ 91848 w 2413399"/>
              <a:gd name="connsiteY121" fmla="*/ 1606827 h 2413398"/>
              <a:gd name="connsiteX122" fmla="*/ 98423 w 2413399"/>
              <a:gd name="connsiteY122" fmla="*/ 1624630 h 2413398"/>
              <a:gd name="connsiteX123" fmla="*/ 105303 w 2413399"/>
              <a:gd name="connsiteY123" fmla="*/ 1642373 h 2413398"/>
              <a:gd name="connsiteX124" fmla="*/ 112487 w 2413399"/>
              <a:gd name="connsiteY124" fmla="*/ 1660050 h 2413398"/>
              <a:gd name="connsiteX125" fmla="*/ 119977 w 2413399"/>
              <a:gd name="connsiteY125" fmla="*/ 1677661 h 2413398"/>
              <a:gd name="connsiteX126" fmla="*/ 127773 w 2413399"/>
              <a:gd name="connsiteY126" fmla="*/ 1695200 h 2413398"/>
              <a:gd name="connsiteX127" fmla="*/ 135877 w 2413399"/>
              <a:gd name="connsiteY127" fmla="*/ 1712665 h 2413398"/>
              <a:gd name="connsiteX128" fmla="*/ 144289 w 2413399"/>
              <a:gd name="connsiteY128" fmla="*/ 1730052 h 2413398"/>
              <a:gd name="connsiteX129" fmla="*/ 153011 w 2413399"/>
              <a:gd name="connsiteY129" fmla="*/ 1747358 h 2413398"/>
              <a:gd name="connsiteX130" fmla="*/ 162042 w 2413399"/>
              <a:gd name="connsiteY130" fmla="*/ 1764580 h 2413398"/>
              <a:gd name="connsiteX131" fmla="*/ 181086 w 2413399"/>
              <a:gd name="connsiteY131" fmla="*/ 1798837 h 2413398"/>
              <a:gd name="connsiteX132" fmla="*/ 190971 w 2413399"/>
              <a:gd name="connsiteY132" fmla="*/ 1815644 h 2413398"/>
              <a:gd name="connsiteX133" fmla="*/ 201136 w 2413399"/>
              <a:gd name="connsiteY133" fmla="*/ 1832304 h 2413398"/>
              <a:gd name="connsiteX134" fmla="*/ 211532 w 2413399"/>
              <a:gd name="connsiteY134" fmla="*/ 1848739 h 2413398"/>
              <a:gd name="connsiteX135" fmla="*/ 222157 w 2413399"/>
              <a:gd name="connsiteY135" fmla="*/ 1864946 h 2413398"/>
              <a:gd name="connsiteX136" fmla="*/ 233006 w 2413399"/>
              <a:gd name="connsiteY136" fmla="*/ 1880927 h 2413398"/>
              <a:gd name="connsiteX137" fmla="*/ 244077 w 2413399"/>
              <a:gd name="connsiteY137" fmla="*/ 1896679 h 2413398"/>
              <a:gd name="connsiteX138" fmla="*/ 255365 w 2413399"/>
              <a:gd name="connsiteY138" fmla="*/ 1912202 h 2413398"/>
              <a:gd name="connsiteX139" fmla="*/ 266869 w 2413399"/>
              <a:gd name="connsiteY139" fmla="*/ 1927496 h 2413398"/>
              <a:gd name="connsiteX140" fmla="*/ 278584 w 2413399"/>
              <a:gd name="connsiteY140" fmla="*/ 1942558 h 2413398"/>
              <a:gd name="connsiteX141" fmla="*/ 290508 w 2413399"/>
              <a:gd name="connsiteY141" fmla="*/ 1957389 h 2413398"/>
              <a:gd name="connsiteX142" fmla="*/ 302637 w 2413399"/>
              <a:gd name="connsiteY142" fmla="*/ 1971988 h 2413398"/>
              <a:gd name="connsiteX143" fmla="*/ 314966 w 2413399"/>
              <a:gd name="connsiteY143" fmla="*/ 1986353 h 2413398"/>
              <a:gd name="connsiteX144" fmla="*/ 327494 w 2413399"/>
              <a:gd name="connsiteY144" fmla="*/ 2000483 h 2413398"/>
              <a:gd name="connsiteX145" fmla="*/ 340218 w 2413399"/>
              <a:gd name="connsiteY145" fmla="*/ 2014379 h 2413398"/>
              <a:gd name="connsiteX146" fmla="*/ 353134 w 2413399"/>
              <a:gd name="connsiteY146" fmla="*/ 2028039 h 2413398"/>
              <a:gd name="connsiteX147" fmla="*/ 366237 w 2413399"/>
              <a:gd name="connsiteY147" fmla="*/ 2041462 h 2413398"/>
              <a:gd name="connsiteX148" fmla="*/ 379524 w 2413399"/>
              <a:gd name="connsiteY148" fmla="*/ 2054647 h 2413398"/>
              <a:gd name="connsiteX149" fmla="*/ 392995 w 2413399"/>
              <a:gd name="connsiteY149" fmla="*/ 2067594 h 2413398"/>
              <a:gd name="connsiteX150" fmla="*/ 406643 w 2413399"/>
              <a:gd name="connsiteY150" fmla="*/ 2080301 h 2413398"/>
              <a:gd name="connsiteX151" fmla="*/ 420468 w 2413399"/>
              <a:gd name="connsiteY151" fmla="*/ 2092768 h 2413398"/>
              <a:gd name="connsiteX152" fmla="*/ 434463 w 2413399"/>
              <a:gd name="connsiteY152" fmla="*/ 2104993 h 2413398"/>
              <a:gd name="connsiteX153" fmla="*/ 448626 w 2413399"/>
              <a:gd name="connsiteY153" fmla="*/ 2116977 h 2413398"/>
              <a:gd name="connsiteX154" fmla="*/ 462955 w 2413399"/>
              <a:gd name="connsiteY154" fmla="*/ 2128717 h 2413398"/>
              <a:gd name="connsiteX155" fmla="*/ 477446 w 2413399"/>
              <a:gd name="connsiteY155" fmla="*/ 2140214 h 2413398"/>
              <a:gd name="connsiteX156" fmla="*/ 492095 w 2413399"/>
              <a:gd name="connsiteY156" fmla="*/ 2151466 h 2413398"/>
              <a:gd name="connsiteX157" fmla="*/ 506900 w 2413399"/>
              <a:gd name="connsiteY157" fmla="*/ 2162472 h 2413398"/>
              <a:gd name="connsiteX158" fmla="*/ 521857 w 2413399"/>
              <a:gd name="connsiteY158" fmla="*/ 2173232 h 2413398"/>
              <a:gd name="connsiteX159" fmla="*/ 536961 w 2413399"/>
              <a:gd name="connsiteY159" fmla="*/ 2183744 h 2413398"/>
              <a:gd name="connsiteX160" fmla="*/ 552210 w 2413399"/>
              <a:gd name="connsiteY160" fmla="*/ 2194008 h 2413398"/>
              <a:gd name="connsiteX161" fmla="*/ 567603 w 2413399"/>
              <a:gd name="connsiteY161" fmla="*/ 2204023 h 2413398"/>
              <a:gd name="connsiteX162" fmla="*/ 583134 w 2413399"/>
              <a:gd name="connsiteY162" fmla="*/ 2213787 h 2413398"/>
              <a:gd name="connsiteX163" fmla="*/ 598799 w 2413399"/>
              <a:gd name="connsiteY163" fmla="*/ 2223301 h 2413398"/>
              <a:gd name="connsiteX164" fmla="*/ 614595 w 2413399"/>
              <a:gd name="connsiteY164" fmla="*/ 2232562 h 2413398"/>
              <a:gd name="connsiteX165" fmla="*/ 630522 w 2413399"/>
              <a:gd name="connsiteY165" fmla="*/ 2241571 h 2413398"/>
              <a:gd name="connsiteX166" fmla="*/ 646573 w 2413399"/>
              <a:gd name="connsiteY166" fmla="*/ 2250326 h 2413398"/>
              <a:gd name="connsiteX167" fmla="*/ 662746 w 2413399"/>
              <a:gd name="connsiteY167" fmla="*/ 2258827 h 2413398"/>
              <a:gd name="connsiteX168" fmla="*/ 679039 w 2413399"/>
              <a:gd name="connsiteY168" fmla="*/ 2267072 h 2413398"/>
              <a:gd name="connsiteX169" fmla="*/ 695446 w 2413399"/>
              <a:gd name="connsiteY169" fmla="*/ 2275061 h 2413398"/>
              <a:gd name="connsiteX170" fmla="*/ 711965 w 2413399"/>
              <a:gd name="connsiteY170" fmla="*/ 2282792 h 2413398"/>
              <a:gd name="connsiteX171" fmla="*/ 728592 w 2413399"/>
              <a:gd name="connsiteY171" fmla="*/ 2290265 h 2413398"/>
              <a:gd name="connsiteX172" fmla="*/ 745324 w 2413399"/>
              <a:gd name="connsiteY172" fmla="*/ 2297480 h 2413398"/>
              <a:gd name="connsiteX173" fmla="*/ 762159 w 2413399"/>
              <a:gd name="connsiteY173" fmla="*/ 2304434 h 2413398"/>
              <a:gd name="connsiteX174" fmla="*/ 779092 w 2413399"/>
              <a:gd name="connsiteY174" fmla="*/ 2311127 h 2413398"/>
              <a:gd name="connsiteX175" fmla="*/ 796121 w 2413399"/>
              <a:gd name="connsiteY175" fmla="*/ 2317559 h 2413398"/>
              <a:gd name="connsiteX176" fmla="*/ 813241 w 2413399"/>
              <a:gd name="connsiteY176" fmla="*/ 2323727 h 2413398"/>
              <a:gd name="connsiteX177" fmla="*/ 830449 w 2413399"/>
              <a:gd name="connsiteY177" fmla="*/ 2329632 h 2413398"/>
              <a:gd name="connsiteX178" fmla="*/ 847744 w 2413399"/>
              <a:gd name="connsiteY178" fmla="*/ 2335273 h 2413398"/>
              <a:gd name="connsiteX179" fmla="*/ 865119 w 2413399"/>
              <a:gd name="connsiteY179" fmla="*/ 2340649 h 2413398"/>
              <a:gd name="connsiteX180" fmla="*/ 882574 w 2413399"/>
              <a:gd name="connsiteY180" fmla="*/ 2345758 h 2413398"/>
              <a:gd name="connsiteX181" fmla="*/ 900104 w 2413399"/>
              <a:gd name="connsiteY181" fmla="*/ 2350600 h 2413398"/>
              <a:gd name="connsiteX182" fmla="*/ 917704 w 2413399"/>
              <a:gd name="connsiteY182" fmla="*/ 2355174 h 2413398"/>
              <a:gd name="connsiteX183" fmla="*/ 935375 w 2413399"/>
              <a:gd name="connsiteY183" fmla="*/ 2359479 h 2413398"/>
              <a:gd name="connsiteX184" fmla="*/ 953110 w 2413399"/>
              <a:gd name="connsiteY184" fmla="*/ 2363514 h 2413398"/>
              <a:gd name="connsiteX185" fmla="*/ 970906 w 2413399"/>
              <a:gd name="connsiteY185" fmla="*/ 2367279 h 2413398"/>
              <a:gd name="connsiteX186" fmla="*/ 988762 w 2413399"/>
              <a:gd name="connsiteY186" fmla="*/ 2370771 h 2413398"/>
              <a:gd name="connsiteX187" fmla="*/ 1006672 w 2413399"/>
              <a:gd name="connsiteY187" fmla="*/ 2373992 h 2413398"/>
              <a:gd name="connsiteX188" fmla="*/ 1024634 w 2413399"/>
              <a:gd name="connsiteY188" fmla="*/ 2376938 h 2413398"/>
              <a:gd name="connsiteX189" fmla="*/ 1042645 w 2413399"/>
              <a:gd name="connsiteY189" fmla="*/ 2379611 h 2413398"/>
              <a:gd name="connsiteX190" fmla="*/ 1060701 w 2413399"/>
              <a:gd name="connsiteY190" fmla="*/ 2382008 h 2413398"/>
              <a:gd name="connsiteX191" fmla="*/ 1078798 w 2413399"/>
              <a:gd name="connsiteY191" fmla="*/ 2384130 h 2413398"/>
              <a:gd name="connsiteX192" fmla="*/ 1096934 w 2413399"/>
              <a:gd name="connsiteY192" fmla="*/ 2385974 h 2413398"/>
              <a:gd name="connsiteX193" fmla="*/ 1115106 w 2413399"/>
              <a:gd name="connsiteY193" fmla="*/ 2387541 h 2413398"/>
              <a:gd name="connsiteX194" fmla="*/ 1133308 w 2413399"/>
              <a:gd name="connsiteY194" fmla="*/ 2388828 h 2413398"/>
              <a:gd name="connsiteX195" fmla="*/ 1151539 w 2413399"/>
              <a:gd name="connsiteY195" fmla="*/ 2389836 h 2413398"/>
              <a:gd name="connsiteX196" fmla="*/ 1169796 w 2413399"/>
              <a:gd name="connsiteY196" fmla="*/ 2390564 h 2413398"/>
              <a:gd name="connsiteX197" fmla="*/ 1188074 w 2413399"/>
              <a:gd name="connsiteY197" fmla="*/ 2391010 h 2413398"/>
              <a:gd name="connsiteX198" fmla="*/ 1206371 w 2413399"/>
              <a:gd name="connsiteY198" fmla="*/ 2391174 h 2413398"/>
              <a:gd name="connsiteX199" fmla="*/ 1224681 w 2413399"/>
              <a:gd name="connsiteY199" fmla="*/ 2391054 h 2413398"/>
              <a:gd name="connsiteX200" fmla="*/ 1243006 w 2413399"/>
              <a:gd name="connsiteY200" fmla="*/ 2390651 h 2413398"/>
              <a:gd name="connsiteX201" fmla="*/ 1261337 w 2413399"/>
              <a:gd name="connsiteY201" fmla="*/ 2389962 h 2413398"/>
              <a:gd name="connsiteX202" fmla="*/ 1279674 w 2413399"/>
              <a:gd name="connsiteY202" fmla="*/ 2388988 h 2413398"/>
              <a:gd name="connsiteX203" fmla="*/ 1298013 w 2413399"/>
              <a:gd name="connsiteY203" fmla="*/ 2387727 h 2413398"/>
              <a:gd name="connsiteX204" fmla="*/ 1316350 w 2413399"/>
              <a:gd name="connsiteY204" fmla="*/ 2386178 h 2413398"/>
              <a:gd name="connsiteX205" fmla="*/ 1334682 w 2413399"/>
              <a:gd name="connsiteY205" fmla="*/ 2384341 h 2413398"/>
              <a:gd name="connsiteX206" fmla="*/ 1353006 w 2413399"/>
              <a:gd name="connsiteY206" fmla="*/ 2382214 h 2413398"/>
              <a:gd name="connsiteX207" fmla="*/ 1371319 w 2413399"/>
              <a:gd name="connsiteY207" fmla="*/ 2379797 h 2413398"/>
              <a:gd name="connsiteX208" fmla="*/ 1389617 w 2413399"/>
              <a:gd name="connsiteY208" fmla="*/ 2377089 h 2413398"/>
              <a:gd name="connsiteX209" fmla="*/ 1407897 w 2413399"/>
              <a:gd name="connsiteY209" fmla="*/ 2374088 h 2413398"/>
              <a:gd name="connsiteX210" fmla="*/ 1426154 w 2413399"/>
              <a:gd name="connsiteY210" fmla="*/ 2370795 h 2413398"/>
              <a:gd name="connsiteX211" fmla="*/ 1444388 w 2413399"/>
              <a:gd name="connsiteY211" fmla="*/ 2367208 h 2413398"/>
              <a:gd name="connsiteX212" fmla="*/ 1462593 w 2413399"/>
              <a:gd name="connsiteY212" fmla="*/ 2363326 h 2413398"/>
              <a:gd name="connsiteX213" fmla="*/ 1480767 w 2413399"/>
              <a:gd name="connsiteY213" fmla="*/ 2359148 h 2413398"/>
              <a:gd name="connsiteX214" fmla="*/ 1498907 w 2413399"/>
              <a:gd name="connsiteY214" fmla="*/ 2354674 h 2413398"/>
              <a:gd name="connsiteX215" fmla="*/ 1517007 w 2413399"/>
              <a:gd name="connsiteY215" fmla="*/ 2349902 h 2413398"/>
              <a:gd name="connsiteX216" fmla="*/ 1535067 w 2413399"/>
              <a:gd name="connsiteY216" fmla="*/ 2344832 h 2413398"/>
              <a:gd name="connsiteX217" fmla="*/ 1553082 w 2413399"/>
              <a:gd name="connsiteY217" fmla="*/ 2339463 h 2413398"/>
              <a:gd name="connsiteX218" fmla="*/ 1571049 w 2413399"/>
              <a:gd name="connsiteY218" fmla="*/ 2333793 h 2413398"/>
              <a:gd name="connsiteX219" fmla="*/ 1588965 w 2413399"/>
              <a:gd name="connsiteY219" fmla="*/ 2327823 h 2413398"/>
              <a:gd name="connsiteX220" fmla="*/ 1606827 w 2413399"/>
              <a:gd name="connsiteY220" fmla="*/ 2321550 h 2413398"/>
              <a:gd name="connsiteX221" fmla="*/ 1624630 w 2413399"/>
              <a:gd name="connsiteY221" fmla="*/ 2314975 h 2413398"/>
              <a:gd name="connsiteX222" fmla="*/ 1642373 w 2413399"/>
              <a:gd name="connsiteY222" fmla="*/ 2308095 h 2413398"/>
              <a:gd name="connsiteX223" fmla="*/ 1660050 w 2413399"/>
              <a:gd name="connsiteY223" fmla="*/ 2300911 h 2413398"/>
              <a:gd name="connsiteX224" fmla="*/ 1677661 w 2413399"/>
              <a:gd name="connsiteY224" fmla="*/ 2293421 h 2413398"/>
              <a:gd name="connsiteX225" fmla="*/ 1695200 w 2413399"/>
              <a:gd name="connsiteY225" fmla="*/ 2285625 h 2413398"/>
              <a:gd name="connsiteX226" fmla="*/ 1712665 w 2413399"/>
              <a:gd name="connsiteY226" fmla="*/ 2277521 h 2413398"/>
              <a:gd name="connsiteX227" fmla="*/ 1730051 w 2413399"/>
              <a:gd name="connsiteY227" fmla="*/ 2269109 h 2413398"/>
              <a:gd name="connsiteX228" fmla="*/ 1747358 w 2413399"/>
              <a:gd name="connsiteY228" fmla="*/ 2260387 h 2413398"/>
              <a:gd name="connsiteX229" fmla="*/ 1764580 w 2413399"/>
              <a:gd name="connsiteY229" fmla="*/ 2251356 h 2413398"/>
              <a:gd name="connsiteX230" fmla="*/ 1798837 w 2413399"/>
              <a:gd name="connsiteY230" fmla="*/ 2232311 h 2413398"/>
              <a:gd name="connsiteX231" fmla="*/ 1815644 w 2413399"/>
              <a:gd name="connsiteY231" fmla="*/ 2222427 h 2413398"/>
              <a:gd name="connsiteX232" fmla="*/ 1832304 w 2413399"/>
              <a:gd name="connsiteY232" fmla="*/ 2212262 h 2413398"/>
              <a:gd name="connsiteX233" fmla="*/ 1848739 w 2413399"/>
              <a:gd name="connsiteY233" fmla="*/ 2201866 h 2413398"/>
              <a:gd name="connsiteX234" fmla="*/ 1864947 w 2413399"/>
              <a:gd name="connsiteY234" fmla="*/ 2191241 h 2413398"/>
              <a:gd name="connsiteX235" fmla="*/ 1880927 w 2413399"/>
              <a:gd name="connsiteY235" fmla="*/ 2180392 h 2413398"/>
              <a:gd name="connsiteX236" fmla="*/ 1896679 w 2413399"/>
              <a:gd name="connsiteY236" fmla="*/ 2169321 h 2413398"/>
              <a:gd name="connsiteX237" fmla="*/ 1912202 w 2413399"/>
              <a:gd name="connsiteY237" fmla="*/ 2158032 h 2413398"/>
              <a:gd name="connsiteX238" fmla="*/ 1927496 w 2413399"/>
              <a:gd name="connsiteY238" fmla="*/ 2146528 h 2413398"/>
              <a:gd name="connsiteX239" fmla="*/ 1942559 w 2413399"/>
              <a:gd name="connsiteY239" fmla="*/ 2134813 h 2413398"/>
              <a:gd name="connsiteX240" fmla="*/ 1957389 w 2413399"/>
              <a:gd name="connsiteY240" fmla="*/ 2122890 h 2413398"/>
              <a:gd name="connsiteX241" fmla="*/ 1971988 w 2413399"/>
              <a:gd name="connsiteY241" fmla="*/ 2110761 h 2413398"/>
              <a:gd name="connsiteX242" fmla="*/ 1986353 w 2413399"/>
              <a:gd name="connsiteY242" fmla="*/ 2098431 h 2413398"/>
              <a:gd name="connsiteX243" fmla="*/ 2000484 w 2413399"/>
              <a:gd name="connsiteY243" fmla="*/ 2085903 h 2413398"/>
              <a:gd name="connsiteX244" fmla="*/ 2014379 w 2413399"/>
              <a:gd name="connsiteY244" fmla="*/ 2073179 h 2413398"/>
              <a:gd name="connsiteX245" fmla="*/ 2028039 w 2413399"/>
              <a:gd name="connsiteY245" fmla="*/ 2060264 h 2413398"/>
              <a:gd name="connsiteX246" fmla="*/ 2041463 w 2413399"/>
              <a:gd name="connsiteY246" fmla="*/ 2047161 h 2413398"/>
              <a:gd name="connsiteX247" fmla="*/ 2054647 w 2413399"/>
              <a:gd name="connsiteY247" fmla="*/ 2033873 h 2413398"/>
              <a:gd name="connsiteX248" fmla="*/ 2067594 w 2413399"/>
              <a:gd name="connsiteY248" fmla="*/ 2020403 h 2413398"/>
              <a:gd name="connsiteX249" fmla="*/ 2080301 w 2413399"/>
              <a:gd name="connsiteY249" fmla="*/ 2006754 h 2413398"/>
              <a:gd name="connsiteX250" fmla="*/ 2092768 w 2413399"/>
              <a:gd name="connsiteY250" fmla="*/ 1992930 h 2413398"/>
              <a:gd name="connsiteX251" fmla="*/ 2104994 w 2413399"/>
              <a:gd name="connsiteY251" fmla="*/ 1978935 h 2413398"/>
              <a:gd name="connsiteX252" fmla="*/ 2116977 w 2413399"/>
              <a:gd name="connsiteY252" fmla="*/ 1964771 h 2413398"/>
              <a:gd name="connsiteX253" fmla="*/ 2128718 w 2413399"/>
              <a:gd name="connsiteY253" fmla="*/ 1950443 h 2413398"/>
              <a:gd name="connsiteX254" fmla="*/ 2140214 w 2413399"/>
              <a:gd name="connsiteY254" fmla="*/ 1935951 h 2413398"/>
              <a:gd name="connsiteX255" fmla="*/ 2151466 w 2413399"/>
              <a:gd name="connsiteY255" fmla="*/ 1921302 h 2413398"/>
              <a:gd name="connsiteX256" fmla="*/ 2162472 w 2413399"/>
              <a:gd name="connsiteY256" fmla="*/ 1906498 h 2413398"/>
              <a:gd name="connsiteX257" fmla="*/ 2173232 w 2413399"/>
              <a:gd name="connsiteY257" fmla="*/ 1891542 h 2413398"/>
              <a:gd name="connsiteX258" fmla="*/ 2183744 w 2413399"/>
              <a:gd name="connsiteY258" fmla="*/ 1876437 h 2413398"/>
              <a:gd name="connsiteX259" fmla="*/ 2194008 w 2413399"/>
              <a:gd name="connsiteY259" fmla="*/ 1861187 h 2413398"/>
              <a:gd name="connsiteX260" fmla="*/ 2204022 w 2413399"/>
              <a:gd name="connsiteY260" fmla="*/ 1845795 h 2413398"/>
              <a:gd name="connsiteX261" fmla="*/ 2213788 w 2413399"/>
              <a:gd name="connsiteY261" fmla="*/ 1830265 h 2413398"/>
              <a:gd name="connsiteX262" fmla="*/ 2223301 w 2413399"/>
              <a:gd name="connsiteY262" fmla="*/ 1814599 h 2413398"/>
              <a:gd name="connsiteX263" fmla="*/ 2232563 w 2413399"/>
              <a:gd name="connsiteY263" fmla="*/ 1798802 h 2413398"/>
              <a:gd name="connsiteX264" fmla="*/ 2241571 w 2413399"/>
              <a:gd name="connsiteY264" fmla="*/ 1782876 h 2413398"/>
              <a:gd name="connsiteX265" fmla="*/ 2250327 w 2413399"/>
              <a:gd name="connsiteY265" fmla="*/ 1766824 h 2413398"/>
              <a:gd name="connsiteX266" fmla="*/ 2258827 w 2413399"/>
              <a:gd name="connsiteY266" fmla="*/ 1750651 h 2413398"/>
              <a:gd name="connsiteX267" fmla="*/ 2267072 w 2413399"/>
              <a:gd name="connsiteY267" fmla="*/ 1734359 h 2413398"/>
              <a:gd name="connsiteX268" fmla="*/ 2275061 w 2413399"/>
              <a:gd name="connsiteY268" fmla="*/ 1717952 h 2413398"/>
              <a:gd name="connsiteX269" fmla="*/ 2282792 w 2413399"/>
              <a:gd name="connsiteY269" fmla="*/ 1701434 h 2413398"/>
              <a:gd name="connsiteX270" fmla="*/ 2290265 w 2413399"/>
              <a:gd name="connsiteY270" fmla="*/ 1684806 h 2413398"/>
              <a:gd name="connsiteX271" fmla="*/ 2297480 w 2413399"/>
              <a:gd name="connsiteY271" fmla="*/ 1668074 h 2413398"/>
              <a:gd name="connsiteX272" fmla="*/ 2304433 w 2413399"/>
              <a:gd name="connsiteY272" fmla="*/ 1651239 h 2413398"/>
              <a:gd name="connsiteX273" fmla="*/ 2311127 w 2413399"/>
              <a:gd name="connsiteY273" fmla="*/ 1634305 h 2413398"/>
              <a:gd name="connsiteX274" fmla="*/ 2317558 w 2413399"/>
              <a:gd name="connsiteY274" fmla="*/ 1617277 h 2413398"/>
              <a:gd name="connsiteX275" fmla="*/ 2323728 w 2413399"/>
              <a:gd name="connsiteY275" fmla="*/ 1600157 h 2413398"/>
              <a:gd name="connsiteX276" fmla="*/ 2329633 w 2413399"/>
              <a:gd name="connsiteY276" fmla="*/ 1582948 h 2413398"/>
              <a:gd name="connsiteX277" fmla="*/ 2335273 w 2413399"/>
              <a:gd name="connsiteY277" fmla="*/ 1565654 h 2413398"/>
              <a:gd name="connsiteX278" fmla="*/ 2340649 w 2413399"/>
              <a:gd name="connsiteY278" fmla="*/ 1548279 h 2413398"/>
              <a:gd name="connsiteX279" fmla="*/ 2345758 w 2413399"/>
              <a:gd name="connsiteY279" fmla="*/ 1530824 h 2413398"/>
              <a:gd name="connsiteX280" fmla="*/ 2350600 w 2413399"/>
              <a:gd name="connsiteY280" fmla="*/ 1513295 h 2413398"/>
              <a:gd name="connsiteX281" fmla="*/ 2355174 w 2413399"/>
              <a:gd name="connsiteY281" fmla="*/ 1495693 h 2413398"/>
              <a:gd name="connsiteX282" fmla="*/ 2359479 w 2413399"/>
              <a:gd name="connsiteY282" fmla="*/ 1478023 h 2413398"/>
              <a:gd name="connsiteX283" fmla="*/ 2363514 w 2413399"/>
              <a:gd name="connsiteY283" fmla="*/ 1460288 h 2413398"/>
              <a:gd name="connsiteX284" fmla="*/ 2367278 w 2413399"/>
              <a:gd name="connsiteY284" fmla="*/ 1442492 h 2413398"/>
              <a:gd name="connsiteX285" fmla="*/ 2370771 w 2413399"/>
              <a:gd name="connsiteY285" fmla="*/ 1424636 h 2413398"/>
              <a:gd name="connsiteX286" fmla="*/ 2373992 w 2413399"/>
              <a:gd name="connsiteY286" fmla="*/ 1406726 h 2413398"/>
              <a:gd name="connsiteX287" fmla="*/ 2376938 w 2413399"/>
              <a:gd name="connsiteY287" fmla="*/ 1388763 h 2413398"/>
              <a:gd name="connsiteX288" fmla="*/ 2379612 w 2413399"/>
              <a:gd name="connsiteY288" fmla="*/ 1370753 h 2413398"/>
              <a:gd name="connsiteX289" fmla="*/ 2382008 w 2413399"/>
              <a:gd name="connsiteY289" fmla="*/ 1352698 h 2413398"/>
              <a:gd name="connsiteX290" fmla="*/ 2384129 w 2413399"/>
              <a:gd name="connsiteY290" fmla="*/ 1334600 h 2413398"/>
              <a:gd name="connsiteX291" fmla="*/ 2385974 w 2413399"/>
              <a:gd name="connsiteY291" fmla="*/ 1316464 h 2413398"/>
              <a:gd name="connsiteX292" fmla="*/ 2387541 w 2413399"/>
              <a:gd name="connsiteY292" fmla="*/ 1298293 h 2413398"/>
              <a:gd name="connsiteX293" fmla="*/ 2388828 w 2413399"/>
              <a:gd name="connsiteY293" fmla="*/ 1280090 h 2413398"/>
              <a:gd name="connsiteX294" fmla="*/ 2389836 w 2413399"/>
              <a:gd name="connsiteY294" fmla="*/ 1261858 h 2413398"/>
              <a:gd name="connsiteX295" fmla="*/ 2390564 w 2413399"/>
              <a:gd name="connsiteY295" fmla="*/ 1243602 h 2413398"/>
              <a:gd name="connsiteX296" fmla="*/ 2391010 w 2413399"/>
              <a:gd name="connsiteY296" fmla="*/ 1225324 h 2413398"/>
              <a:gd name="connsiteX297" fmla="*/ 2391174 w 2413399"/>
              <a:gd name="connsiteY297" fmla="*/ 1207027 h 2413398"/>
              <a:gd name="connsiteX298" fmla="*/ 2391055 w 2413399"/>
              <a:gd name="connsiteY298" fmla="*/ 1188716 h 2413398"/>
              <a:gd name="connsiteX299" fmla="*/ 2390651 w 2413399"/>
              <a:gd name="connsiteY299" fmla="*/ 1170393 h 2413398"/>
              <a:gd name="connsiteX300" fmla="*/ 2389962 w 2413399"/>
              <a:gd name="connsiteY300" fmla="*/ 1152061 h 2413398"/>
              <a:gd name="connsiteX301" fmla="*/ 2388988 w 2413399"/>
              <a:gd name="connsiteY301" fmla="*/ 1133724 h 2413398"/>
              <a:gd name="connsiteX302" fmla="*/ 2387727 w 2413399"/>
              <a:gd name="connsiteY302" fmla="*/ 1115385 h 2413398"/>
              <a:gd name="connsiteX303" fmla="*/ 2386179 w 2413399"/>
              <a:gd name="connsiteY303" fmla="*/ 1097048 h 2413398"/>
              <a:gd name="connsiteX304" fmla="*/ 2384341 w 2413399"/>
              <a:gd name="connsiteY304" fmla="*/ 1078715 h 2413398"/>
              <a:gd name="connsiteX305" fmla="*/ 2382214 w 2413399"/>
              <a:gd name="connsiteY305" fmla="*/ 1060391 h 2413398"/>
              <a:gd name="connsiteX306" fmla="*/ 2379798 w 2413399"/>
              <a:gd name="connsiteY306" fmla="*/ 1042079 h 2413398"/>
              <a:gd name="connsiteX307" fmla="*/ 2377089 w 2413399"/>
              <a:gd name="connsiteY307" fmla="*/ 1023781 h 2413398"/>
              <a:gd name="connsiteX308" fmla="*/ 2374089 w 2413399"/>
              <a:gd name="connsiteY308" fmla="*/ 1005502 h 2413398"/>
              <a:gd name="connsiteX309" fmla="*/ 2370795 w 2413399"/>
              <a:gd name="connsiteY309" fmla="*/ 987243 h 2413398"/>
              <a:gd name="connsiteX310" fmla="*/ 2367208 w 2413399"/>
              <a:gd name="connsiteY310" fmla="*/ 969010 h 2413398"/>
              <a:gd name="connsiteX311" fmla="*/ 2363327 w 2413399"/>
              <a:gd name="connsiteY311" fmla="*/ 950805 h 2413398"/>
              <a:gd name="connsiteX312" fmla="*/ 2359148 w 2413399"/>
              <a:gd name="connsiteY312" fmla="*/ 932631 h 2413398"/>
              <a:gd name="connsiteX313" fmla="*/ 2354674 w 2413399"/>
              <a:gd name="connsiteY313" fmla="*/ 914492 h 2413398"/>
              <a:gd name="connsiteX314" fmla="*/ 2349903 w 2413399"/>
              <a:gd name="connsiteY314" fmla="*/ 896391 h 2413398"/>
              <a:gd name="connsiteX315" fmla="*/ 2344832 w 2413399"/>
              <a:gd name="connsiteY315" fmla="*/ 878331 h 2413398"/>
              <a:gd name="connsiteX316" fmla="*/ 2339463 w 2413399"/>
              <a:gd name="connsiteY316" fmla="*/ 860316 h 2413398"/>
              <a:gd name="connsiteX317" fmla="*/ 2333794 w 2413399"/>
              <a:gd name="connsiteY317" fmla="*/ 842349 h 2413398"/>
              <a:gd name="connsiteX318" fmla="*/ 2327823 w 2413399"/>
              <a:gd name="connsiteY318" fmla="*/ 824433 h 2413398"/>
              <a:gd name="connsiteX319" fmla="*/ 2321550 w 2413399"/>
              <a:gd name="connsiteY319" fmla="*/ 806571 h 2413398"/>
              <a:gd name="connsiteX320" fmla="*/ 2314975 w 2413399"/>
              <a:gd name="connsiteY320" fmla="*/ 788768 h 2413398"/>
              <a:gd name="connsiteX321" fmla="*/ 2308095 w 2413399"/>
              <a:gd name="connsiteY321" fmla="*/ 771025 h 2413398"/>
              <a:gd name="connsiteX322" fmla="*/ 2300911 w 2413399"/>
              <a:gd name="connsiteY322" fmla="*/ 753348 h 2413398"/>
              <a:gd name="connsiteX323" fmla="*/ 2293421 w 2413399"/>
              <a:gd name="connsiteY323" fmla="*/ 735737 h 2413398"/>
              <a:gd name="connsiteX324" fmla="*/ 2285624 w 2413399"/>
              <a:gd name="connsiteY324" fmla="*/ 718198 h 2413398"/>
              <a:gd name="connsiteX325" fmla="*/ 2277522 w 2413399"/>
              <a:gd name="connsiteY325" fmla="*/ 700734 h 2413398"/>
              <a:gd name="connsiteX326" fmla="*/ 2269108 w 2413399"/>
              <a:gd name="connsiteY326" fmla="*/ 683346 h 2413398"/>
              <a:gd name="connsiteX327" fmla="*/ 2260388 w 2413399"/>
              <a:gd name="connsiteY327" fmla="*/ 666040 h 2413398"/>
              <a:gd name="connsiteX328" fmla="*/ 2251355 w 2413399"/>
              <a:gd name="connsiteY328" fmla="*/ 648818 h 2413398"/>
              <a:gd name="connsiteX329" fmla="*/ 2232311 w 2413399"/>
              <a:gd name="connsiteY329" fmla="*/ 614561 h 2413398"/>
              <a:gd name="connsiteX330" fmla="*/ 2222427 w 2413399"/>
              <a:gd name="connsiteY330" fmla="*/ 597754 h 2413398"/>
              <a:gd name="connsiteX331" fmla="*/ 2212261 w 2413399"/>
              <a:gd name="connsiteY331" fmla="*/ 581094 h 2413398"/>
              <a:gd name="connsiteX332" fmla="*/ 2201865 w 2413399"/>
              <a:gd name="connsiteY332" fmla="*/ 564659 h 2413398"/>
              <a:gd name="connsiteX333" fmla="*/ 2191241 w 2413399"/>
              <a:gd name="connsiteY333" fmla="*/ 548452 h 2413398"/>
              <a:gd name="connsiteX334" fmla="*/ 2180392 w 2413399"/>
              <a:gd name="connsiteY334" fmla="*/ 532471 h 2413398"/>
              <a:gd name="connsiteX335" fmla="*/ 2169321 w 2413399"/>
              <a:gd name="connsiteY335" fmla="*/ 516719 h 2413398"/>
              <a:gd name="connsiteX336" fmla="*/ 2158032 w 2413399"/>
              <a:gd name="connsiteY336" fmla="*/ 501195 h 2413398"/>
              <a:gd name="connsiteX337" fmla="*/ 2146529 w 2413399"/>
              <a:gd name="connsiteY337" fmla="*/ 485902 h 2413398"/>
              <a:gd name="connsiteX338" fmla="*/ 2134813 w 2413399"/>
              <a:gd name="connsiteY338" fmla="*/ 470840 h 2413398"/>
              <a:gd name="connsiteX339" fmla="*/ 2122889 w 2413399"/>
              <a:gd name="connsiteY339" fmla="*/ 456009 h 2413398"/>
              <a:gd name="connsiteX340" fmla="*/ 2110761 w 2413399"/>
              <a:gd name="connsiteY340" fmla="*/ 441411 h 2413398"/>
              <a:gd name="connsiteX341" fmla="*/ 2098431 w 2413399"/>
              <a:gd name="connsiteY341" fmla="*/ 427045 h 2413398"/>
              <a:gd name="connsiteX342" fmla="*/ 2085903 w 2413399"/>
              <a:gd name="connsiteY342" fmla="*/ 412915 h 2413398"/>
              <a:gd name="connsiteX343" fmla="*/ 2073179 w 2413399"/>
              <a:gd name="connsiteY343" fmla="*/ 399019 h 2413398"/>
              <a:gd name="connsiteX344" fmla="*/ 2060264 w 2413399"/>
              <a:gd name="connsiteY344" fmla="*/ 385359 h 2413398"/>
              <a:gd name="connsiteX345" fmla="*/ 2047161 w 2413399"/>
              <a:gd name="connsiteY345" fmla="*/ 371936 h 2413398"/>
              <a:gd name="connsiteX346" fmla="*/ 2033873 w 2413399"/>
              <a:gd name="connsiteY346" fmla="*/ 358751 h 2413398"/>
              <a:gd name="connsiteX347" fmla="*/ 2020403 w 2413399"/>
              <a:gd name="connsiteY347" fmla="*/ 345804 h 2413398"/>
              <a:gd name="connsiteX348" fmla="*/ 2006755 w 2413399"/>
              <a:gd name="connsiteY348" fmla="*/ 333097 h 2413398"/>
              <a:gd name="connsiteX349" fmla="*/ 1992930 w 2413399"/>
              <a:gd name="connsiteY349" fmla="*/ 320630 h 2413398"/>
              <a:gd name="connsiteX350" fmla="*/ 1978935 w 2413399"/>
              <a:gd name="connsiteY350" fmla="*/ 308405 h 2413398"/>
              <a:gd name="connsiteX351" fmla="*/ 1964771 w 2413399"/>
              <a:gd name="connsiteY351" fmla="*/ 296421 h 2413398"/>
              <a:gd name="connsiteX352" fmla="*/ 1950443 w 2413399"/>
              <a:gd name="connsiteY352" fmla="*/ 284681 h 2413398"/>
              <a:gd name="connsiteX353" fmla="*/ 1935951 w 2413399"/>
              <a:gd name="connsiteY353" fmla="*/ 273184 h 2413398"/>
              <a:gd name="connsiteX354" fmla="*/ 1921302 w 2413399"/>
              <a:gd name="connsiteY354" fmla="*/ 261932 h 2413398"/>
              <a:gd name="connsiteX355" fmla="*/ 1906498 w 2413399"/>
              <a:gd name="connsiteY355" fmla="*/ 250926 h 2413398"/>
              <a:gd name="connsiteX356" fmla="*/ 1891541 w 2413399"/>
              <a:gd name="connsiteY356" fmla="*/ 240166 h 2413398"/>
              <a:gd name="connsiteX357" fmla="*/ 1876437 w 2413399"/>
              <a:gd name="connsiteY357" fmla="*/ 229654 h 2413398"/>
              <a:gd name="connsiteX358" fmla="*/ 1861188 w 2413399"/>
              <a:gd name="connsiteY358" fmla="*/ 219390 h 2413398"/>
              <a:gd name="connsiteX359" fmla="*/ 1845795 w 2413399"/>
              <a:gd name="connsiteY359" fmla="*/ 209375 h 2413398"/>
              <a:gd name="connsiteX360" fmla="*/ 1830265 w 2413399"/>
              <a:gd name="connsiteY360" fmla="*/ 199611 h 2413398"/>
              <a:gd name="connsiteX361" fmla="*/ 1814599 w 2413399"/>
              <a:gd name="connsiteY361" fmla="*/ 190097 h 2413398"/>
              <a:gd name="connsiteX362" fmla="*/ 1798802 w 2413399"/>
              <a:gd name="connsiteY362" fmla="*/ 180836 h 2413398"/>
              <a:gd name="connsiteX363" fmla="*/ 1782875 w 2413399"/>
              <a:gd name="connsiteY363" fmla="*/ 171827 h 2413398"/>
              <a:gd name="connsiteX364" fmla="*/ 1766824 w 2413399"/>
              <a:gd name="connsiteY364" fmla="*/ 163072 h 2413398"/>
              <a:gd name="connsiteX365" fmla="*/ 1750652 w 2413399"/>
              <a:gd name="connsiteY365" fmla="*/ 154571 h 2413398"/>
              <a:gd name="connsiteX366" fmla="*/ 1734359 w 2413399"/>
              <a:gd name="connsiteY366" fmla="*/ 146326 h 2413398"/>
              <a:gd name="connsiteX367" fmla="*/ 1717952 w 2413399"/>
              <a:gd name="connsiteY367" fmla="*/ 138337 h 2413398"/>
              <a:gd name="connsiteX368" fmla="*/ 1701434 w 2413399"/>
              <a:gd name="connsiteY368" fmla="*/ 130606 h 2413398"/>
              <a:gd name="connsiteX369" fmla="*/ 1684806 w 2413399"/>
              <a:gd name="connsiteY369" fmla="*/ 123133 h 2413398"/>
              <a:gd name="connsiteX370" fmla="*/ 1668074 w 2413399"/>
              <a:gd name="connsiteY370" fmla="*/ 115918 h 2413398"/>
              <a:gd name="connsiteX371" fmla="*/ 1651238 w 2413399"/>
              <a:gd name="connsiteY371" fmla="*/ 108964 h 2413398"/>
              <a:gd name="connsiteX372" fmla="*/ 1634306 w 2413399"/>
              <a:gd name="connsiteY372" fmla="*/ 102271 h 2413398"/>
              <a:gd name="connsiteX373" fmla="*/ 1617277 w 2413399"/>
              <a:gd name="connsiteY373" fmla="*/ 95840 h 2413398"/>
              <a:gd name="connsiteX374" fmla="*/ 1600157 w 2413399"/>
              <a:gd name="connsiteY374" fmla="*/ 89671 h 2413398"/>
              <a:gd name="connsiteX375" fmla="*/ 1582948 w 2413399"/>
              <a:gd name="connsiteY375" fmla="*/ 83765 h 2413398"/>
              <a:gd name="connsiteX376" fmla="*/ 1565654 w 2413399"/>
              <a:gd name="connsiteY376" fmla="*/ 78125 h 2413398"/>
              <a:gd name="connsiteX377" fmla="*/ 1548279 w 2413399"/>
              <a:gd name="connsiteY377" fmla="*/ 72749 h 2413398"/>
              <a:gd name="connsiteX378" fmla="*/ 1530824 w 2413399"/>
              <a:gd name="connsiteY378" fmla="*/ 67640 h 2413398"/>
              <a:gd name="connsiteX379" fmla="*/ 1513294 w 2413399"/>
              <a:gd name="connsiteY379" fmla="*/ 62798 h 2413398"/>
              <a:gd name="connsiteX380" fmla="*/ 1495694 w 2413399"/>
              <a:gd name="connsiteY380" fmla="*/ 58224 h 2413398"/>
              <a:gd name="connsiteX381" fmla="*/ 1478023 w 2413399"/>
              <a:gd name="connsiteY381" fmla="*/ 53919 h 2413398"/>
              <a:gd name="connsiteX382" fmla="*/ 1460288 w 2413399"/>
              <a:gd name="connsiteY382" fmla="*/ 49884 h 2413398"/>
              <a:gd name="connsiteX383" fmla="*/ 1442491 w 2413399"/>
              <a:gd name="connsiteY383" fmla="*/ 46119 h 2413398"/>
              <a:gd name="connsiteX384" fmla="*/ 1424636 w 2413399"/>
              <a:gd name="connsiteY384" fmla="*/ 42627 h 2413398"/>
              <a:gd name="connsiteX385" fmla="*/ 1406725 w 2413399"/>
              <a:gd name="connsiteY385" fmla="*/ 39406 h 2413398"/>
              <a:gd name="connsiteX386" fmla="*/ 1388764 w 2413399"/>
              <a:gd name="connsiteY386" fmla="*/ 36459 h 2413398"/>
              <a:gd name="connsiteX387" fmla="*/ 1370753 w 2413399"/>
              <a:gd name="connsiteY387" fmla="*/ 33787 h 2413398"/>
              <a:gd name="connsiteX388" fmla="*/ 1352697 w 2413399"/>
              <a:gd name="connsiteY388" fmla="*/ 31390 h 2413398"/>
              <a:gd name="connsiteX389" fmla="*/ 1334600 w 2413399"/>
              <a:gd name="connsiteY389" fmla="*/ 29268 h 2413398"/>
              <a:gd name="connsiteX390" fmla="*/ 1316464 w 2413399"/>
              <a:gd name="connsiteY390" fmla="*/ 27424 h 2413398"/>
              <a:gd name="connsiteX391" fmla="*/ 1298292 w 2413399"/>
              <a:gd name="connsiteY391" fmla="*/ 25857 h 2413398"/>
              <a:gd name="connsiteX392" fmla="*/ 1280090 w 2413399"/>
              <a:gd name="connsiteY392" fmla="*/ 24570 h 2413398"/>
              <a:gd name="connsiteX393" fmla="*/ 1261858 w 2413399"/>
              <a:gd name="connsiteY393" fmla="*/ 23562 h 2413398"/>
              <a:gd name="connsiteX394" fmla="*/ 1243602 w 2413399"/>
              <a:gd name="connsiteY394" fmla="*/ 22834 h 2413398"/>
              <a:gd name="connsiteX395" fmla="*/ 1225324 w 2413399"/>
              <a:gd name="connsiteY395" fmla="*/ 22388 h 2413398"/>
              <a:gd name="connsiteX396" fmla="*/ 1206880 w 2413399"/>
              <a:gd name="connsiteY396" fmla="*/ 0 h 2413398"/>
              <a:gd name="connsiteX397" fmla="*/ 1225521 w 2413399"/>
              <a:gd name="connsiteY397" fmla="*/ 164 h 2413398"/>
              <a:gd name="connsiteX398" fmla="*/ 1244143 w 2413399"/>
              <a:gd name="connsiteY398" fmla="*/ 616 h 2413398"/>
              <a:gd name="connsiteX399" fmla="*/ 1262742 w 2413399"/>
              <a:gd name="connsiteY399" fmla="*/ 1354 h 2413398"/>
              <a:gd name="connsiteX400" fmla="*/ 1281314 w 2413399"/>
              <a:gd name="connsiteY400" fmla="*/ 2379 h 2413398"/>
              <a:gd name="connsiteX401" fmla="*/ 1299860 w 2413399"/>
              <a:gd name="connsiteY401" fmla="*/ 3688 h 2413398"/>
              <a:gd name="connsiteX402" fmla="*/ 1318371 w 2413399"/>
              <a:gd name="connsiteY402" fmla="*/ 5281 h 2413398"/>
              <a:gd name="connsiteX403" fmla="*/ 1336846 w 2413399"/>
              <a:gd name="connsiteY403" fmla="*/ 7157 h 2413398"/>
              <a:gd name="connsiteX404" fmla="*/ 1355283 w 2413399"/>
              <a:gd name="connsiteY404" fmla="*/ 9315 h 2413398"/>
              <a:gd name="connsiteX405" fmla="*/ 1373677 w 2413399"/>
              <a:gd name="connsiteY405" fmla="*/ 11755 h 2413398"/>
              <a:gd name="connsiteX406" fmla="*/ 1392024 w 2413399"/>
              <a:gd name="connsiteY406" fmla="*/ 14475 h 2413398"/>
              <a:gd name="connsiteX407" fmla="*/ 1410322 w 2413399"/>
              <a:gd name="connsiteY407" fmla="*/ 17474 h 2413398"/>
              <a:gd name="connsiteX408" fmla="*/ 1428567 w 2413399"/>
              <a:gd name="connsiteY408" fmla="*/ 20752 h 2413398"/>
              <a:gd name="connsiteX409" fmla="*/ 1446756 w 2413399"/>
              <a:gd name="connsiteY409" fmla="*/ 24308 h 2413398"/>
              <a:gd name="connsiteX410" fmla="*/ 1464886 w 2413399"/>
              <a:gd name="connsiteY410" fmla="*/ 28140 h 2413398"/>
              <a:gd name="connsiteX411" fmla="*/ 1482952 w 2413399"/>
              <a:gd name="connsiteY411" fmla="*/ 32248 h 2413398"/>
              <a:gd name="connsiteX412" fmla="*/ 1500952 w 2413399"/>
              <a:gd name="connsiteY412" fmla="*/ 36630 h 2413398"/>
              <a:gd name="connsiteX413" fmla="*/ 1518883 w 2413399"/>
              <a:gd name="connsiteY413" fmla="*/ 41287 h 2413398"/>
              <a:gd name="connsiteX414" fmla="*/ 1536740 w 2413399"/>
              <a:gd name="connsiteY414" fmla="*/ 46217 h 2413398"/>
              <a:gd name="connsiteX415" fmla="*/ 1554520 w 2413399"/>
              <a:gd name="connsiteY415" fmla="*/ 51419 h 2413398"/>
              <a:gd name="connsiteX416" fmla="*/ 1572221 w 2413399"/>
              <a:gd name="connsiteY416" fmla="*/ 56892 h 2413398"/>
              <a:gd name="connsiteX417" fmla="*/ 1589839 w 2413399"/>
              <a:gd name="connsiteY417" fmla="*/ 62636 h 2413398"/>
              <a:gd name="connsiteX418" fmla="*/ 1607369 w 2413399"/>
              <a:gd name="connsiteY418" fmla="*/ 68648 h 2413398"/>
              <a:gd name="connsiteX419" fmla="*/ 1624810 w 2413399"/>
              <a:gd name="connsiteY419" fmla="*/ 74930 h 2413398"/>
              <a:gd name="connsiteX420" fmla="*/ 1642157 w 2413399"/>
              <a:gd name="connsiteY420" fmla="*/ 81479 h 2413398"/>
              <a:gd name="connsiteX421" fmla="*/ 1659407 w 2413399"/>
              <a:gd name="connsiteY421" fmla="*/ 88295 h 2413398"/>
              <a:gd name="connsiteX422" fmla="*/ 1676557 w 2413399"/>
              <a:gd name="connsiteY422" fmla="*/ 95376 h 2413398"/>
              <a:gd name="connsiteX423" fmla="*/ 1693604 w 2413399"/>
              <a:gd name="connsiteY423" fmla="*/ 102723 h 2413398"/>
              <a:gd name="connsiteX424" fmla="*/ 1710543 w 2413399"/>
              <a:gd name="connsiteY424" fmla="*/ 110334 h 2413398"/>
              <a:gd name="connsiteX425" fmla="*/ 1727372 w 2413399"/>
              <a:gd name="connsiteY425" fmla="*/ 118207 h 2413398"/>
              <a:gd name="connsiteX426" fmla="*/ 1744087 w 2413399"/>
              <a:gd name="connsiteY426" fmla="*/ 126343 h 2413398"/>
              <a:gd name="connsiteX427" fmla="*/ 1760685 w 2413399"/>
              <a:gd name="connsiteY427" fmla="*/ 134740 h 2413398"/>
              <a:gd name="connsiteX428" fmla="*/ 1777163 w 2413399"/>
              <a:gd name="connsiteY428" fmla="*/ 143398 h 2413398"/>
              <a:gd name="connsiteX429" fmla="*/ 1793516 w 2413399"/>
              <a:gd name="connsiteY429" fmla="*/ 152315 h 2413398"/>
              <a:gd name="connsiteX430" fmla="*/ 1809743 w 2413399"/>
              <a:gd name="connsiteY430" fmla="*/ 161490 h 2413398"/>
              <a:gd name="connsiteX431" fmla="*/ 1825839 w 2413399"/>
              <a:gd name="connsiteY431" fmla="*/ 170924 h 2413398"/>
              <a:gd name="connsiteX432" fmla="*/ 1841800 w 2413399"/>
              <a:gd name="connsiteY432" fmla="*/ 180614 h 2413398"/>
              <a:gd name="connsiteX433" fmla="*/ 1857623 w 2413399"/>
              <a:gd name="connsiteY433" fmla="*/ 190560 h 2413398"/>
              <a:gd name="connsiteX434" fmla="*/ 1873306 w 2413399"/>
              <a:gd name="connsiteY434" fmla="*/ 200760 h 2413398"/>
              <a:gd name="connsiteX435" fmla="*/ 1888846 w 2413399"/>
              <a:gd name="connsiteY435" fmla="*/ 211215 h 2413398"/>
              <a:gd name="connsiteX436" fmla="*/ 1904236 w 2413399"/>
              <a:gd name="connsiteY436" fmla="*/ 221923 h 2413398"/>
              <a:gd name="connsiteX437" fmla="*/ 1919475 w 2413399"/>
              <a:gd name="connsiteY437" fmla="*/ 232883 h 2413398"/>
              <a:gd name="connsiteX438" fmla="*/ 1934561 w 2413399"/>
              <a:gd name="connsiteY438" fmla="*/ 244095 h 2413398"/>
              <a:gd name="connsiteX439" fmla="*/ 1949488 w 2413399"/>
              <a:gd name="connsiteY439" fmla="*/ 255557 h 2413398"/>
              <a:gd name="connsiteX440" fmla="*/ 1964254 w 2413399"/>
              <a:gd name="connsiteY440" fmla="*/ 267269 h 2413398"/>
              <a:gd name="connsiteX441" fmla="*/ 1978856 w 2413399"/>
              <a:gd name="connsiteY441" fmla="*/ 279229 h 2413398"/>
              <a:gd name="connsiteX442" fmla="*/ 1993289 w 2413399"/>
              <a:gd name="connsiteY442" fmla="*/ 291437 h 2413398"/>
              <a:gd name="connsiteX443" fmla="*/ 2007551 w 2413399"/>
              <a:gd name="connsiteY443" fmla="*/ 303891 h 2413398"/>
              <a:gd name="connsiteX444" fmla="*/ 2021637 w 2413399"/>
              <a:gd name="connsiteY444" fmla="*/ 316591 h 2413398"/>
              <a:gd name="connsiteX445" fmla="*/ 2035546 w 2413399"/>
              <a:gd name="connsiteY445" fmla="*/ 329537 h 2413398"/>
              <a:gd name="connsiteX446" fmla="*/ 2049272 w 2413399"/>
              <a:gd name="connsiteY446" fmla="*/ 342726 h 2413398"/>
              <a:gd name="connsiteX447" fmla="*/ 2062814 w 2413399"/>
              <a:gd name="connsiteY447" fmla="*/ 356159 h 2413398"/>
              <a:gd name="connsiteX448" fmla="*/ 2076167 w 2413399"/>
              <a:gd name="connsiteY448" fmla="*/ 369833 h 2413398"/>
              <a:gd name="connsiteX449" fmla="*/ 2089327 w 2413399"/>
              <a:gd name="connsiteY449" fmla="*/ 383749 h 2413398"/>
              <a:gd name="connsiteX450" fmla="*/ 2102293 w 2413399"/>
              <a:gd name="connsiteY450" fmla="*/ 397904 h 2413398"/>
              <a:gd name="connsiteX451" fmla="*/ 2115060 w 2413399"/>
              <a:gd name="connsiteY451" fmla="*/ 412300 h 2413398"/>
              <a:gd name="connsiteX452" fmla="*/ 2127625 w 2413399"/>
              <a:gd name="connsiteY452" fmla="*/ 426934 h 2413398"/>
              <a:gd name="connsiteX453" fmla="*/ 2139983 w 2413399"/>
              <a:gd name="connsiteY453" fmla="*/ 441805 h 2413398"/>
              <a:gd name="connsiteX454" fmla="*/ 2152133 w 2413399"/>
              <a:gd name="connsiteY454" fmla="*/ 456913 h 2413398"/>
              <a:gd name="connsiteX455" fmla="*/ 2164071 w 2413399"/>
              <a:gd name="connsiteY455" fmla="*/ 472256 h 2413398"/>
              <a:gd name="connsiteX456" fmla="*/ 2175792 w 2413399"/>
              <a:gd name="connsiteY456" fmla="*/ 487834 h 2413398"/>
              <a:gd name="connsiteX457" fmla="*/ 2187295 w 2413399"/>
              <a:gd name="connsiteY457" fmla="*/ 503646 h 2413398"/>
              <a:gd name="connsiteX458" fmla="*/ 2198574 w 2413399"/>
              <a:gd name="connsiteY458" fmla="*/ 519690 h 2413398"/>
              <a:gd name="connsiteX459" fmla="*/ 2209628 w 2413399"/>
              <a:gd name="connsiteY459" fmla="*/ 535967 h 2413398"/>
              <a:gd name="connsiteX460" fmla="*/ 2220452 w 2413399"/>
              <a:gd name="connsiteY460" fmla="*/ 552474 h 2413398"/>
              <a:gd name="connsiteX461" fmla="*/ 2231043 w 2413399"/>
              <a:gd name="connsiteY461" fmla="*/ 569211 h 2413398"/>
              <a:gd name="connsiteX462" fmla="*/ 2241398 w 2413399"/>
              <a:gd name="connsiteY462" fmla="*/ 586177 h 2413398"/>
              <a:gd name="connsiteX463" fmla="*/ 2251558 w 2413399"/>
              <a:gd name="connsiteY463" fmla="*/ 603449 h 2413398"/>
              <a:gd name="connsiteX464" fmla="*/ 2270867 w 2413399"/>
              <a:gd name="connsiteY464" fmla="*/ 638177 h 2413398"/>
              <a:gd name="connsiteX465" fmla="*/ 2280069 w 2413399"/>
              <a:gd name="connsiteY465" fmla="*/ 655716 h 2413398"/>
              <a:gd name="connsiteX466" fmla="*/ 2288955 w 2413399"/>
              <a:gd name="connsiteY466" fmla="*/ 673343 h 2413398"/>
              <a:gd name="connsiteX467" fmla="*/ 2297527 w 2413399"/>
              <a:gd name="connsiteY467" fmla="*/ 691052 h 2413398"/>
              <a:gd name="connsiteX468" fmla="*/ 2305784 w 2413399"/>
              <a:gd name="connsiteY468" fmla="*/ 708842 h 2413398"/>
              <a:gd name="connsiteX469" fmla="*/ 2313730 w 2413399"/>
              <a:gd name="connsiteY469" fmla="*/ 726708 h 2413398"/>
              <a:gd name="connsiteX470" fmla="*/ 2321363 w 2413399"/>
              <a:gd name="connsiteY470" fmla="*/ 744647 h 2413398"/>
              <a:gd name="connsiteX471" fmla="*/ 2328685 w 2413399"/>
              <a:gd name="connsiteY471" fmla="*/ 762656 h 2413398"/>
              <a:gd name="connsiteX472" fmla="*/ 2335696 w 2413399"/>
              <a:gd name="connsiteY472" fmla="*/ 780732 h 2413398"/>
              <a:gd name="connsiteX473" fmla="*/ 2342398 w 2413399"/>
              <a:gd name="connsiteY473" fmla="*/ 798869 h 2413398"/>
              <a:gd name="connsiteX474" fmla="*/ 2348792 w 2413399"/>
              <a:gd name="connsiteY474" fmla="*/ 817067 h 2413398"/>
              <a:gd name="connsiteX475" fmla="*/ 2354878 w 2413399"/>
              <a:gd name="connsiteY475" fmla="*/ 835320 h 2413398"/>
              <a:gd name="connsiteX476" fmla="*/ 2360657 w 2413399"/>
              <a:gd name="connsiteY476" fmla="*/ 853626 h 2413398"/>
              <a:gd name="connsiteX477" fmla="*/ 2366130 w 2413399"/>
              <a:gd name="connsiteY477" fmla="*/ 871981 h 2413398"/>
              <a:gd name="connsiteX478" fmla="*/ 2371300 w 2413399"/>
              <a:gd name="connsiteY478" fmla="*/ 890382 h 2413398"/>
              <a:gd name="connsiteX479" fmla="*/ 2376165 w 2413399"/>
              <a:gd name="connsiteY479" fmla="*/ 908825 h 2413398"/>
              <a:gd name="connsiteX480" fmla="*/ 2380726 w 2413399"/>
              <a:gd name="connsiteY480" fmla="*/ 927307 h 2413398"/>
              <a:gd name="connsiteX481" fmla="*/ 2384986 w 2413399"/>
              <a:gd name="connsiteY481" fmla="*/ 945824 h 2413398"/>
              <a:gd name="connsiteX482" fmla="*/ 2388944 w 2413399"/>
              <a:gd name="connsiteY482" fmla="*/ 964373 h 2413398"/>
              <a:gd name="connsiteX483" fmla="*/ 2392602 w 2413399"/>
              <a:gd name="connsiteY483" fmla="*/ 982952 h 2413398"/>
              <a:gd name="connsiteX484" fmla="*/ 2395960 w 2413399"/>
              <a:gd name="connsiteY484" fmla="*/ 1001555 h 2413398"/>
              <a:gd name="connsiteX485" fmla="*/ 2399021 w 2413399"/>
              <a:gd name="connsiteY485" fmla="*/ 1020180 h 2413398"/>
              <a:gd name="connsiteX486" fmla="*/ 2401782 w 2413399"/>
              <a:gd name="connsiteY486" fmla="*/ 1038823 h 2413398"/>
              <a:gd name="connsiteX487" fmla="*/ 2404248 w 2413399"/>
              <a:gd name="connsiteY487" fmla="*/ 1057482 h 2413398"/>
              <a:gd name="connsiteX488" fmla="*/ 2406417 w 2413399"/>
              <a:gd name="connsiteY488" fmla="*/ 1076152 h 2413398"/>
              <a:gd name="connsiteX489" fmla="*/ 2408292 w 2413399"/>
              <a:gd name="connsiteY489" fmla="*/ 1094830 h 2413398"/>
              <a:gd name="connsiteX490" fmla="*/ 2409873 w 2413399"/>
              <a:gd name="connsiteY490" fmla="*/ 1113513 h 2413398"/>
              <a:gd name="connsiteX491" fmla="*/ 2411160 w 2413399"/>
              <a:gd name="connsiteY491" fmla="*/ 1132197 h 2413398"/>
              <a:gd name="connsiteX492" fmla="*/ 2412156 w 2413399"/>
              <a:gd name="connsiteY492" fmla="*/ 1150880 h 2413398"/>
              <a:gd name="connsiteX493" fmla="*/ 2412860 w 2413399"/>
              <a:gd name="connsiteY493" fmla="*/ 1169557 h 2413398"/>
              <a:gd name="connsiteX494" fmla="*/ 2413274 w 2413399"/>
              <a:gd name="connsiteY494" fmla="*/ 1188225 h 2413398"/>
              <a:gd name="connsiteX495" fmla="*/ 2413399 w 2413399"/>
              <a:gd name="connsiteY495" fmla="*/ 1206881 h 2413398"/>
              <a:gd name="connsiteX496" fmla="*/ 2413234 w 2413399"/>
              <a:gd name="connsiteY496" fmla="*/ 1225522 h 2413398"/>
              <a:gd name="connsiteX497" fmla="*/ 2412783 w 2413399"/>
              <a:gd name="connsiteY497" fmla="*/ 1244143 h 2413398"/>
              <a:gd name="connsiteX498" fmla="*/ 2412044 w 2413399"/>
              <a:gd name="connsiteY498" fmla="*/ 1262742 h 2413398"/>
              <a:gd name="connsiteX499" fmla="*/ 2411019 w 2413399"/>
              <a:gd name="connsiteY499" fmla="*/ 1281315 h 2413398"/>
              <a:gd name="connsiteX500" fmla="*/ 2409710 w 2413399"/>
              <a:gd name="connsiteY500" fmla="*/ 1299859 h 2413398"/>
              <a:gd name="connsiteX501" fmla="*/ 2408117 w 2413399"/>
              <a:gd name="connsiteY501" fmla="*/ 1318371 h 2413398"/>
              <a:gd name="connsiteX502" fmla="*/ 2406241 w 2413399"/>
              <a:gd name="connsiteY502" fmla="*/ 1336847 h 2413398"/>
              <a:gd name="connsiteX503" fmla="*/ 2404083 w 2413399"/>
              <a:gd name="connsiteY503" fmla="*/ 1355283 h 2413398"/>
              <a:gd name="connsiteX504" fmla="*/ 2401643 w 2413399"/>
              <a:gd name="connsiteY504" fmla="*/ 1373677 h 2413398"/>
              <a:gd name="connsiteX505" fmla="*/ 2398923 w 2413399"/>
              <a:gd name="connsiteY505" fmla="*/ 1392025 h 2413398"/>
              <a:gd name="connsiteX506" fmla="*/ 2395924 w 2413399"/>
              <a:gd name="connsiteY506" fmla="*/ 1410322 h 2413398"/>
              <a:gd name="connsiteX507" fmla="*/ 2392646 w 2413399"/>
              <a:gd name="connsiteY507" fmla="*/ 1428568 h 2413398"/>
              <a:gd name="connsiteX508" fmla="*/ 2389091 w 2413399"/>
              <a:gd name="connsiteY508" fmla="*/ 1446757 h 2413398"/>
              <a:gd name="connsiteX509" fmla="*/ 2385259 w 2413399"/>
              <a:gd name="connsiteY509" fmla="*/ 1464886 h 2413398"/>
              <a:gd name="connsiteX510" fmla="*/ 2381150 w 2413399"/>
              <a:gd name="connsiteY510" fmla="*/ 1482953 h 2413398"/>
              <a:gd name="connsiteX511" fmla="*/ 2376768 w 2413399"/>
              <a:gd name="connsiteY511" fmla="*/ 1500953 h 2413398"/>
              <a:gd name="connsiteX512" fmla="*/ 2372111 w 2413399"/>
              <a:gd name="connsiteY512" fmla="*/ 1518883 h 2413398"/>
              <a:gd name="connsiteX513" fmla="*/ 2367181 w 2413399"/>
              <a:gd name="connsiteY513" fmla="*/ 1536740 h 2413398"/>
              <a:gd name="connsiteX514" fmla="*/ 2361979 w 2413399"/>
              <a:gd name="connsiteY514" fmla="*/ 1554520 h 2413398"/>
              <a:gd name="connsiteX515" fmla="*/ 2356506 w 2413399"/>
              <a:gd name="connsiteY515" fmla="*/ 1572221 h 2413398"/>
              <a:gd name="connsiteX516" fmla="*/ 2350763 w 2413399"/>
              <a:gd name="connsiteY516" fmla="*/ 1589838 h 2413398"/>
              <a:gd name="connsiteX517" fmla="*/ 2344749 w 2413399"/>
              <a:gd name="connsiteY517" fmla="*/ 1607369 h 2413398"/>
              <a:gd name="connsiteX518" fmla="*/ 2338468 w 2413399"/>
              <a:gd name="connsiteY518" fmla="*/ 1624810 h 2413398"/>
              <a:gd name="connsiteX519" fmla="*/ 2331919 w 2413399"/>
              <a:gd name="connsiteY519" fmla="*/ 1642157 h 2413398"/>
              <a:gd name="connsiteX520" fmla="*/ 2325103 w 2413399"/>
              <a:gd name="connsiteY520" fmla="*/ 1659407 h 2413398"/>
              <a:gd name="connsiteX521" fmla="*/ 2318022 w 2413399"/>
              <a:gd name="connsiteY521" fmla="*/ 1676557 h 2413398"/>
              <a:gd name="connsiteX522" fmla="*/ 2310675 w 2413399"/>
              <a:gd name="connsiteY522" fmla="*/ 1693604 h 2413398"/>
              <a:gd name="connsiteX523" fmla="*/ 2303065 w 2413399"/>
              <a:gd name="connsiteY523" fmla="*/ 1710543 h 2413398"/>
              <a:gd name="connsiteX524" fmla="*/ 2295191 w 2413399"/>
              <a:gd name="connsiteY524" fmla="*/ 1727372 h 2413398"/>
              <a:gd name="connsiteX525" fmla="*/ 2287055 w 2413399"/>
              <a:gd name="connsiteY525" fmla="*/ 1744087 h 2413398"/>
              <a:gd name="connsiteX526" fmla="*/ 2278658 w 2413399"/>
              <a:gd name="connsiteY526" fmla="*/ 1760685 h 2413398"/>
              <a:gd name="connsiteX527" fmla="*/ 2270000 w 2413399"/>
              <a:gd name="connsiteY527" fmla="*/ 1777163 h 2413398"/>
              <a:gd name="connsiteX528" fmla="*/ 2261083 w 2413399"/>
              <a:gd name="connsiteY528" fmla="*/ 1793516 h 2413398"/>
              <a:gd name="connsiteX529" fmla="*/ 2251909 w 2413399"/>
              <a:gd name="connsiteY529" fmla="*/ 1809743 h 2413398"/>
              <a:gd name="connsiteX530" fmla="*/ 2242475 w 2413399"/>
              <a:gd name="connsiteY530" fmla="*/ 1825838 h 2413398"/>
              <a:gd name="connsiteX531" fmla="*/ 2232785 w 2413399"/>
              <a:gd name="connsiteY531" fmla="*/ 1841800 h 2413398"/>
              <a:gd name="connsiteX532" fmla="*/ 2222838 w 2413399"/>
              <a:gd name="connsiteY532" fmla="*/ 1857624 h 2413398"/>
              <a:gd name="connsiteX533" fmla="*/ 2212638 w 2413399"/>
              <a:gd name="connsiteY533" fmla="*/ 1873306 h 2413398"/>
              <a:gd name="connsiteX534" fmla="*/ 2202183 w 2413399"/>
              <a:gd name="connsiteY534" fmla="*/ 1888845 h 2413398"/>
              <a:gd name="connsiteX535" fmla="*/ 2191474 w 2413399"/>
              <a:gd name="connsiteY535" fmla="*/ 1904236 h 2413398"/>
              <a:gd name="connsiteX536" fmla="*/ 2180515 w 2413399"/>
              <a:gd name="connsiteY536" fmla="*/ 1919476 h 2413398"/>
              <a:gd name="connsiteX537" fmla="*/ 2169304 w 2413399"/>
              <a:gd name="connsiteY537" fmla="*/ 1934561 h 2413398"/>
              <a:gd name="connsiteX538" fmla="*/ 2157841 w 2413399"/>
              <a:gd name="connsiteY538" fmla="*/ 1949489 h 2413398"/>
              <a:gd name="connsiteX539" fmla="*/ 2146129 w 2413399"/>
              <a:gd name="connsiteY539" fmla="*/ 1964255 h 2413398"/>
              <a:gd name="connsiteX540" fmla="*/ 2134169 w 2413399"/>
              <a:gd name="connsiteY540" fmla="*/ 1978856 h 2413398"/>
              <a:gd name="connsiteX541" fmla="*/ 2121962 w 2413399"/>
              <a:gd name="connsiteY541" fmla="*/ 1993289 h 2413398"/>
              <a:gd name="connsiteX542" fmla="*/ 2109506 w 2413399"/>
              <a:gd name="connsiteY542" fmla="*/ 2007551 h 2413398"/>
              <a:gd name="connsiteX543" fmla="*/ 2096806 w 2413399"/>
              <a:gd name="connsiteY543" fmla="*/ 2021638 h 2413398"/>
              <a:gd name="connsiteX544" fmla="*/ 2083862 w 2413399"/>
              <a:gd name="connsiteY544" fmla="*/ 2035546 h 2413398"/>
              <a:gd name="connsiteX545" fmla="*/ 2070672 w 2413399"/>
              <a:gd name="connsiteY545" fmla="*/ 2049273 h 2413398"/>
              <a:gd name="connsiteX546" fmla="*/ 2057240 w 2413399"/>
              <a:gd name="connsiteY546" fmla="*/ 2062814 h 2413398"/>
              <a:gd name="connsiteX547" fmla="*/ 2043566 w 2413399"/>
              <a:gd name="connsiteY547" fmla="*/ 2076167 h 2413398"/>
              <a:gd name="connsiteX548" fmla="*/ 2029649 w 2413399"/>
              <a:gd name="connsiteY548" fmla="*/ 2089328 h 2413398"/>
              <a:gd name="connsiteX549" fmla="*/ 2015494 w 2413399"/>
              <a:gd name="connsiteY549" fmla="*/ 2102293 h 2413398"/>
              <a:gd name="connsiteX550" fmla="*/ 2001098 w 2413399"/>
              <a:gd name="connsiteY550" fmla="*/ 2115060 h 2413398"/>
              <a:gd name="connsiteX551" fmla="*/ 1986464 w 2413399"/>
              <a:gd name="connsiteY551" fmla="*/ 2127625 h 2413398"/>
              <a:gd name="connsiteX552" fmla="*/ 1971593 w 2413399"/>
              <a:gd name="connsiteY552" fmla="*/ 2139984 h 2413398"/>
              <a:gd name="connsiteX553" fmla="*/ 1956485 w 2413399"/>
              <a:gd name="connsiteY553" fmla="*/ 2152133 h 2413398"/>
              <a:gd name="connsiteX554" fmla="*/ 1941142 w 2413399"/>
              <a:gd name="connsiteY554" fmla="*/ 2164071 h 2413398"/>
              <a:gd name="connsiteX555" fmla="*/ 1925564 w 2413399"/>
              <a:gd name="connsiteY555" fmla="*/ 2175792 h 2413398"/>
              <a:gd name="connsiteX556" fmla="*/ 1909753 w 2413399"/>
              <a:gd name="connsiteY556" fmla="*/ 2187295 h 2413398"/>
              <a:gd name="connsiteX557" fmla="*/ 1893708 w 2413399"/>
              <a:gd name="connsiteY557" fmla="*/ 2198574 h 2413398"/>
              <a:gd name="connsiteX558" fmla="*/ 1877432 w 2413399"/>
              <a:gd name="connsiteY558" fmla="*/ 2209628 h 2413398"/>
              <a:gd name="connsiteX559" fmla="*/ 1860924 w 2413399"/>
              <a:gd name="connsiteY559" fmla="*/ 2220452 h 2413398"/>
              <a:gd name="connsiteX560" fmla="*/ 1844187 w 2413399"/>
              <a:gd name="connsiteY560" fmla="*/ 2231043 h 2413398"/>
              <a:gd name="connsiteX561" fmla="*/ 1827221 w 2413399"/>
              <a:gd name="connsiteY561" fmla="*/ 2241398 h 2413398"/>
              <a:gd name="connsiteX562" fmla="*/ 1809950 w 2413399"/>
              <a:gd name="connsiteY562" fmla="*/ 2251559 h 2413398"/>
              <a:gd name="connsiteX563" fmla="*/ 1775221 w 2413399"/>
              <a:gd name="connsiteY563" fmla="*/ 2270868 h 2413398"/>
              <a:gd name="connsiteX564" fmla="*/ 1757681 w 2413399"/>
              <a:gd name="connsiteY564" fmla="*/ 2280069 h 2413398"/>
              <a:gd name="connsiteX565" fmla="*/ 1740055 w 2413399"/>
              <a:gd name="connsiteY565" fmla="*/ 2288955 h 2413398"/>
              <a:gd name="connsiteX566" fmla="*/ 1722346 w 2413399"/>
              <a:gd name="connsiteY566" fmla="*/ 2297527 h 2413398"/>
              <a:gd name="connsiteX567" fmla="*/ 1704556 w 2413399"/>
              <a:gd name="connsiteY567" fmla="*/ 2305785 h 2413398"/>
              <a:gd name="connsiteX568" fmla="*/ 1686690 w 2413399"/>
              <a:gd name="connsiteY568" fmla="*/ 2313730 h 2413398"/>
              <a:gd name="connsiteX569" fmla="*/ 1668750 w 2413399"/>
              <a:gd name="connsiteY569" fmla="*/ 2321363 h 2413398"/>
              <a:gd name="connsiteX570" fmla="*/ 1650741 w 2413399"/>
              <a:gd name="connsiteY570" fmla="*/ 2328684 h 2413398"/>
              <a:gd name="connsiteX571" fmla="*/ 1632667 w 2413399"/>
              <a:gd name="connsiteY571" fmla="*/ 2335696 h 2413398"/>
              <a:gd name="connsiteX572" fmla="*/ 1614529 w 2413399"/>
              <a:gd name="connsiteY572" fmla="*/ 2342398 h 2413398"/>
              <a:gd name="connsiteX573" fmla="*/ 1596331 w 2413399"/>
              <a:gd name="connsiteY573" fmla="*/ 2348792 h 2413398"/>
              <a:gd name="connsiteX574" fmla="*/ 1578078 w 2413399"/>
              <a:gd name="connsiteY574" fmla="*/ 2354878 h 2413398"/>
              <a:gd name="connsiteX575" fmla="*/ 1559772 w 2413399"/>
              <a:gd name="connsiteY575" fmla="*/ 2360657 h 2413398"/>
              <a:gd name="connsiteX576" fmla="*/ 1541417 w 2413399"/>
              <a:gd name="connsiteY576" fmla="*/ 2366131 h 2413398"/>
              <a:gd name="connsiteX577" fmla="*/ 1523016 w 2413399"/>
              <a:gd name="connsiteY577" fmla="*/ 2371300 h 2413398"/>
              <a:gd name="connsiteX578" fmla="*/ 1504573 w 2413399"/>
              <a:gd name="connsiteY578" fmla="*/ 2376164 h 2413398"/>
              <a:gd name="connsiteX579" fmla="*/ 1486091 w 2413399"/>
              <a:gd name="connsiteY579" fmla="*/ 2380726 h 2413398"/>
              <a:gd name="connsiteX580" fmla="*/ 1467574 w 2413399"/>
              <a:gd name="connsiteY580" fmla="*/ 2384986 h 2413398"/>
              <a:gd name="connsiteX581" fmla="*/ 1449025 w 2413399"/>
              <a:gd name="connsiteY581" fmla="*/ 2388944 h 2413398"/>
              <a:gd name="connsiteX582" fmla="*/ 1430447 w 2413399"/>
              <a:gd name="connsiteY582" fmla="*/ 2392602 h 2413398"/>
              <a:gd name="connsiteX583" fmla="*/ 1411844 w 2413399"/>
              <a:gd name="connsiteY583" fmla="*/ 2395960 h 2413398"/>
              <a:gd name="connsiteX584" fmla="*/ 1393218 w 2413399"/>
              <a:gd name="connsiteY584" fmla="*/ 2399020 h 2413398"/>
              <a:gd name="connsiteX585" fmla="*/ 1374575 w 2413399"/>
              <a:gd name="connsiteY585" fmla="*/ 2401782 h 2413398"/>
              <a:gd name="connsiteX586" fmla="*/ 1355916 w 2413399"/>
              <a:gd name="connsiteY586" fmla="*/ 2404248 h 2413398"/>
              <a:gd name="connsiteX587" fmla="*/ 1337247 w 2413399"/>
              <a:gd name="connsiteY587" fmla="*/ 2406417 h 2413398"/>
              <a:gd name="connsiteX588" fmla="*/ 1318569 w 2413399"/>
              <a:gd name="connsiteY588" fmla="*/ 2408292 h 2413398"/>
              <a:gd name="connsiteX589" fmla="*/ 1299885 w 2413399"/>
              <a:gd name="connsiteY589" fmla="*/ 2409873 h 2413398"/>
              <a:gd name="connsiteX590" fmla="*/ 1281201 w 2413399"/>
              <a:gd name="connsiteY590" fmla="*/ 2411161 h 2413398"/>
              <a:gd name="connsiteX591" fmla="*/ 1262519 w 2413399"/>
              <a:gd name="connsiteY591" fmla="*/ 2412156 h 2413398"/>
              <a:gd name="connsiteX592" fmla="*/ 1243842 w 2413399"/>
              <a:gd name="connsiteY592" fmla="*/ 2412860 h 2413398"/>
              <a:gd name="connsiteX593" fmla="*/ 1225173 w 2413399"/>
              <a:gd name="connsiteY593" fmla="*/ 2413274 h 2413398"/>
              <a:gd name="connsiteX594" fmla="*/ 1206517 w 2413399"/>
              <a:gd name="connsiteY594" fmla="*/ 2413398 h 2413398"/>
              <a:gd name="connsiteX595" fmla="*/ 1187877 w 2413399"/>
              <a:gd name="connsiteY595" fmla="*/ 2413234 h 2413398"/>
              <a:gd name="connsiteX596" fmla="*/ 1169255 w 2413399"/>
              <a:gd name="connsiteY596" fmla="*/ 2412782 h 2413398"/>
              <a:gd name="connsiteX597" fmla="*/ 1150656 w 2413399"/>
              <a:gd name="connsiteY597" fmla="*/ 2412044 h 2413398"/>
              <a:gd name="connsiteX598" fmla="*/ 1132083 w 2413399"/>
              <a:gd name="connsiteY598" fmla="*/ 2411019 h 2413398"/>
              <a:gd name="connsiteX599" fmla="*/ 1113539 w 2413399"/>
              <a:gd name="connsiteY599" fmla="*/ 2409710 h 2413398"/>
              <a:gd name="connsiteX600" fmla="*/ 1095027 w 2413399"/>
              <a:gd name="connsiteY600" fmla="*/ 2408117 h 2413398"/>
              <a:gd name="connsiteX601" fmla="*/ 1076552 w 2413399"/>
              <a:gd name="connsiteY601" fmla="*/ 2406241 h 2413398"/>
              <a:gd name="connsiteX602" fmla="*/ 1058115 w 2413399"/>
              <a:gd name="connsiteY602" fmla="*/ 2404083 h 2413398"/>
              <a:gd name="connsiteX603" fmla="*/ 1039721 w 2413399"/>
              <a:gd name="connsiteY603" fmla="*/ 2401643 h 2413398"/>
              <a:gd name="connsiteX604" fmla="*/ 1021374 w 2413399"/>
              <a:gd name="connsiteY604" fmla="*/ 2398923 h 2413398"/>
              <a:gd name="connsiteX605" fmla="*/ 1003076 w 2413399"/>
              <a:gd name="connsiteY605" fmla="*/ 2395924 h 2413398"/>
              <a:gd name="connsiteX606" fmla="*/ 984830 w 2413399"/>
              <a:gd name="connsiteY606" fmla="*/ 2392646 h 2413398"/>
              <a:gd name="connsiteX607" fmla="*/ 966641 w 2413399"/>
              <a:gd name="connsiteY607" fmla="*/ 2389090 h 2413398"/>
              <a:gd name="connsiteX608" fmla="*/ 948511 w 2413399"/>
              <a:gd name="connsiteY608" fmla="*/ 2385258 h 2413398"/>
              <a:gd name="connsiteX609" fmla="*/ 930445 w 2413399"/>
              <a:gd name="connsiteY609" fmla="*/ 2381150 h 2413398"/>
              <a:gd name="connsiteX610" fmla="*/ 912445 w 2413399"/>
              <a:gd name="connsiteY610" fmla="*/ 2376768 h 2413398"/>
              <a:gd name="connsiteX611" fmla="*/ 894515 w 2413399"/>
              <a:gd name="connsiteY611" fmla="*/ 2372111 h 2413398"/>
              <a:gd name="connsiteX612" fmla="*/ 876658 w 2413399"/>
              <a:gd name="connsiteY612" fmla="*/ 2367181 h 2413398"/>
              <a:gd name="connsiteX613" fmla="*/ 858877 w 2413399"/>
              <a:gd name="connsiteY613" fmla="*/ 2361979 h 2413398"/>
              <a:gd name="connsiteX614" fmla="*/ 841177 w 2413399"/>
              <a:gd name="connsiteY614" fmla="*/ 2356506 h 2413398"/>
              <a:gd name="connsiteX615" fmla="*/ 823559 w 2413399"/>
              <a:gd name="connsiteY615" fmla="*/ 2350763 h 2413398"/>
              <a:gd name="connsiteX616" fmla="*/ 806029 w 2413399"/>
              <a:gd name="connsiteY616" fmla="*/ 2344750 h 2413398"/>
              <a:gd name="connsiteX617" fmla="*/ 788588 w 2413399"/>
              <a:gd name="connsiteY617" fmla="*/ 2338468 h 2413398"/>
              <a:gd name="connsiteX618" fmla="*/ 771241 w 2413399"/>
              <a:gd name="connsiteY618" fmla="*/ 2331919 h 2413398"/>
              <a:gd name="connsiteX619" fmla="*/ 753991 w 2413399"/>
              <a:gd name="connsiteY619" fmla="*/ 2325103 h 2413398"/>
              <a:gd name="connsiteX620" fmla="*/ 736841 w 2413399"/>
              <a:gd name="connsiteY620" fmla="*/ 2318022 h 2413398"/>
              <a:gd name="connsiteX621" fmla="*/ 719794 w 2413399"/>
              <a:gd name="connsiteY621" fmla="*/ 2310675 h 2413398"/>
              <a:gd name="connsiteX622" fmla="*/ 702855 w 2413399"/>
              <a:gd name="connsiteY622" fmla="*/ 2303064 h 2413398"/>
              <a:gd name="connsiteX623" fmla="*/ 686026 w 2413399"/>
              <a:gd name="connsiteY623" fmla="*/ 2295191 h 2413398"/>
              <a:gd name="connsiteX624" fmla="*/ 669311 w 2413399"/>
              <a:gd name="connsiteY624" fmla="*/ 2287055 h 2413398"/>
              <a:gd name="connsiteX625" fmla="*/ 652712 w 2413399"/>
              <a:gd name="connsiteY625" fmla="*/ 2278658 h 2413398"/>
              <a:gd name="connsiteX626" fmla="*/ 636234 w 2413399"/>
              <a:gd name="connsiteY626" fmla="*/ 2270000 h 2413398"/>
              <a:gd name="connsiteX627" fmla="*/ 619881 w 2413399"/>
              <a:gd name="connsiteY627" fmla="*/ 2261083 h 2413398"/>
              <a:gd name="connsiteX628" fmla="*/ 603655 w 2413399"/>
              <a:gd name="connsiteY628" fmla="*/ 2251908 h 2413398"/>
              <a:gd name="connsiteX629" fmla="*/ 587559 w 2413399"/>
              <a:gd name="connsiteY629" fmla="*/ 2242474 h 2413398"/>
              <a:gd name="connsiteX630" fmla="*/ 571598 w 2413399"/>
              <a:gd name="connsiteY630" fmla="*/ 2232784 h 2413398"/>
              <a:gd name="connsiteX631" fmla="*/ 555774 w 2413399"/>
              <a:gd name="connsiteY631" fmla="*/ 2222839 h 2413398"/>
              <a:gd name="connsiteX632" fmla="*/ 540091 w 2413399"/>
              <a:gd name="connsiteY632" fmla="*/ 2212638 h 2413398"/>
              <a:gd name="connsiteX633" fmla="*/ 524552 w 2413399"/>
              <a:gd name="connsiteY633" fmla="*/ 2202183 h 2413398"/>
              <a:gd name="connsiteX634" fmla="*/ 509162 w 2413399"/>
              <a:gd name="connsiteY634" fmla="*/ 2191475 h 2413398"/>
              <a:gd name="connsiteX635" fmla="*/ 493922 w 2413399"/>
              <a:gd name="connsiteY635" fmla="*/ 2180514 h 2413398"/>
              <a:gd name="connsiteX636" fmla="*/ 478837 w 2413399"/>
              <a:gd name="connsiteY636" fmla="*/ 2169303 h 2413398"/>
              <a:gd name="connsiteX637" fmla="*/ 463909 w 2413399"/>
              <a:gd name="connsiteY637" fmla="*/ 2157841 h 2413398"/>
              <a:gd name="connsiteX638" fmla="*/ 449144 w 2413399"/>
              <a:gd name="connsiteY638" fmla="*/ 2146129 h 2413398"/>
              <a:gd name="connsiteX639" fmla="*/ 434542 w 2413399"/>
              <a:gd name="connsiteY639" fmla="*/ 2134169 h 2413398"/>
              <a:gd name="connsiteX640" fmla="*/ 420109 w 2413399"/>
              <a:gd name="connsiteY640" fmla="*/ 2121961 h 2413398"/>
              <a:gd name="connsiteX641" fmla="*/ 405847 w 2413399"/>
              <a:gd name="connsiteY641" fmla="*/ 2109507 h 2413398"/>
              <a:gd name="connsiteX642" fmla="*/ 391760 w 2413399"/>
              <a:gd name="connsiteY642" fmla="*/ 2096807 h 2413398"/>
              <a:gd name="connsiteX643" fmla="*/ 377852 w 2413399"/>
              <a:gd name="connsiteY643" fmla="*/ 2083861 h 2413398"/>
              <a:gd name="connsiteX644" fmla="*/ 364125 w 2413399"/>
              <a:gd name="connsiteY644" fmla="*/ 2070672 h 2413398"/>
              <a:gd name="connsiteX645" fmla="*/ 350584 w 2413399"/>
              <a:gd name="connsiteY645" fmla="*/ 2057240 h 2413398"/>
              <a:gd name="connsiteX646" fmla="*/ 337231 w 2413399"/>
              <a:gd name="connsiteY646" fmla="*/ 2043565 h 2413398"/>
              <a:gd name="connsiteX647" fmla="*/ 324071 w 2413399"/>
              <a:gd name="connsiteY647" fmla="*/ 2029649 h 2413398"/>
              <a:gd name="connsiteX648" fmla="*/ 311105 w 2413399"/>
              <a:gd name="connsiteY648" fmla="*/ 2015493 h 2413398"/>
              <a:gd name="connsiteX649" fmla="*/ 298338 w 2413399"/>
              <a:gd name="connsiteY649" fmla="*/ 2001098 h 2413398"/>
              <a:gd name="connsiteX650" fmla="*/ 285773 w 2413399"/>
              <a:gd name="connsiteY650" fmla="*/ 1986464 h 2413398"/>
              <a:gd name="connsiteX651" fmla="*/ 273415 w 2413399"/>
              <a:gd name="connsiteY651" fmla="*/ 1971593 h 2413398"/>
              <a:gd name="connsiteX652" fmla="*/ 261264 w 2413399"/>
              <a:gd name="connsiteY652" fmla="*/ 1956485 h 2413398"/>
              <a:gd name="connsiteX653" fmla="*/ 249327 w 2413399"/>
              <a:gd name="connsiteY653" fmla="*/ 1941142 h 2413398"/>
              <a:gd name="connsiteX654" fmla="*/ 237605 w 2413399"/>
              <a:gd name="connsiteY654" fmla="*/ 1925564 h 2413398"/>
              <a:gd name="connsiteX655" fmla="*/ 226103 w 2413399"/>
              <a:gd name="connsiteY655" fmla="*/ 1909752 h 2413398"/>
              <a:gd name="connsiteX656" fmla="*/ 214824 w 2413399"/>
              <a:gd name="connsiteY656" fmla="*/ 1893707 h 2413398"/>
              <a:gd name="connsiteX657" fmla="*/ 203770 w 2413399"/>
              <a:gd name="connsiteY657" fmla="*/ 1877431 h 2413398"/>
              <a:gd name="connsiteX658" fmla="*/ 192946 w 2413399"/>
              <a:gd name="connsiteY658" fmla="*/ 1860924 h 2413398"/>
              <a:gd name="connsiteX659" fmla="*/ 182354 w 2413399"/>
              <a:gd name="connsiteY659" fmla="*/ 1844187 h 2413398"/>
              <a:gd name="connsiteX660" fmla="*/ 172000 w 2413399"/>
              <a:gd name="connsiteY660" fmla="*/ 1827221 h 2413398"/>
              <a:gd name="connsiteX661" fmla="*/ 161839 w 2413399"/>
              <a:gd name="connsiteY661" fmla="*/ 1809949 h 2413398"/>
              <a:gd name="connsiteX662" fmla="*/ 142530 w 2413399"/>
              <a:gd name="connsiteY662" fmla="*/ 1775221 h 2413398"/>
              <a:gd name="connsiteX663" fmla="*/ 133329 w 2413399"/>
              <a:gd name="connsiteY663" fmla="*/ 1757681 h 2413398"/>
              <a:gd name="connsiteX664" fmla="*/ 124442 w 2413399"/>
              <a:gd name="connsiteY664" fmla="*/ 1740055 h 2413398"/>
              <a:gd name="connsiteX665" fmla="*/ 115871 w 2413399"/>
              <a:gd name="connsiteY665" fmla="*/ 1722345 h 2413398"/>
              <a:gd name="connsiteX666" fmla="*/ 107613 w 2413399"/>
              <a:gd name="connsiteY666" fmla="*/ 1704556 h 2413398"/>
              <a:gd name="connsiteX667" fmla="*/ 99668 w 2413399"/>
              <a:gd name="connsiteY667" fmla="*/ 1686690 h 2413398"/>
              <a:gd name="connsiteX668" fmla="*/ 92035 w 2413399"/>
              <a:gd name="connsiteY668" fmla="*/ 1668751 h 2413398"/>
              <a:gd name="connsiteX669" fmla="*/ 84714 w 2413399"/>
              <a:gd name="connsiteY669" fmla="*/ 1650741 h 2413398"/>
              <a:gd name="connsiteX670" fmla="*/ 77702 w 2413399"/>
              <a:gd name="connsiteY670" fmla="*/ 1632667 h 2413398"/>
              <a:gd name="connsiteX671" fmla="*/ 71000 w 2413399"/>
              <a:gd name="connsiteY671" fmla="*/ 1614528 h 2413398"/>
              <a:gd name="connsiteX672" fmla="*/ 64606 w 2413399"/>
              <a:gd name="connsiteY672" fmla="*/ 1596331 h 2413398"/>
              <a:gd name="connsiteX673" fmla="*/ 58520 w 2413399"/>
              <a:gd name="connsiteY673" fmla="*/ 1578078 h 2413398"/>
              <a:gd name="connsiteX674" fmla="*/ 52741 w 2413399"/>
              <a:gd name="connsiteY674" fmla="*/ 1559772 h 2413398"/>
              <a:gd name="connsiteX675" fmla="*/ 47267 w 2413399"/>
              <a:gd name="connsiteY675" fmla="*/ 1541417 h 2413398"/>
              <a:gd name="connsiteX676" fmla="*/ 42099 w 2413399"/>
              <a:gd name="connsiteY676" fmla="*/ 1523016 h 2413398"/>
              <a:gd name="connsiteX677" fmla="*/ 37234 w 2413399"/>
              <a:gd name="connsiteY677" fmla="*/ 1504573 h 2413398"/>
              <a:gd name="connsiteX678" fmla="*/ 32671 w 2413399"/>
              <a:gd name="connsiteY678" fmla="*/ 1486091 h 2413398"/>
              <a:gd name="connsiteX679" fmla="*/ 28413 w 2413399"/>
              <a:gd name="connsiteY679" fmla="*/ 1467574 h 2413398"/>
              <a:gd name="connsiteX680" fmla="*/ 24454 w 2413399"/>
              <a:gd name="connsiteY680" fmla="*/ 1449024 h 2413398"/>
              <a:gd name="connsiteX681" fmla="*/ 20796 w 2413399"/>
              <a:gd name="connsiteY681" fmla="*/ 1430447 h 2413398"/>
              <a:gd name="connsiteX682" fmla="*/ 17438 w 2413399"/>
              <a:gd name="connsiteY682" fmla="*/ 1411843 h 2413398"/>
              <a:gd name="connsiteX683" fmla="*/ 14378 w 2413399"/>
              <a:gd name="connsiteY683" fmla="*/ 1393218 h 2413398"/>
              <a:gd name="connsiteX684" fmla="*/ 11616 w 2413399"/>
              <a:gd name="connsiteY684" fmla="*/ 1374575 h 2413398"/>
              <a:gd name="connsiteX685" fmla="*/ 9149 w 2413399"/>
              <a:gd name="connsiteY685" fmla="*/ 1355917 h 2413398"/>
              <a:gd name="connsiteX686" fmla="*/ 6981 w 2413399"/>
              <a:gd name="connsiteY686" fmla="*/ 1337246 h 2413398"/>
              <a:gd name="connsiteX687" fmla="*/ 5106 w 2413399"/>
              <a:gd name="connsiteY687" fmla="*/ 1318568 h 2413398"/>
              <a:gd name="connsiteX688" fmla="*/ 3525 w 2413399"/>
              <a:gd name="connsiteY688" fmla="*/ 1299885 h 2413398"/>
              <a:gd name="connsiteX689" fmla="*/ 2237 w 2413399"/>
              <a:gd name="connsiteY689" fmla="*/ 1281201 h 2413398"/>
              <a:gd name="connsiteX690" fmla="*/ 1242 w 2413399"/>
              <a:gd name="connsiteY690" fmla="*/ 1262518 h 2413398"/>
              <a:gd name="connsiteX691" fmla="*/ 538 w 2413399"/>
              <a:gd name="connsiteY691" fmla="*/ 1243842 h 2413398"/>
              <a:gd name="connsiteX692" fmla="*/ 124 w 2413399"/>
              <a:gd name="connsiteY692" fmla="*/ 1225173 h 2413398"/>
              <a:gd name="connsiteX693" fmla="*/ 0 w 2413399"/>
              <a:gd name="connsiteY693" fmla="*/ 1206517 h 2413398"/>
              <a:gd name="connsiteX694" fmla="*/ 164 w 2413399"/>
              <a:gd name="connsiteY694" fmla="*/ 1187877 h 2413398"/>
              <a:gd name="connsiteX695" fmla="*/ 616 w 2413399"/>
              <a:gd name="connsiteY695" fmla="*/ 1169255 h 2413398"/>
              <a:gd name="connsiteX696" fmla="*/ 1354 w 2413399"/>
              <a:gd name="connsiteY696" fmla="*/ 1150656 h 2413398"/>
              <a:gd name="connsiteX697" fmla="*/ 2379 w 2413399"/>
              <a:gd name="connsiteY697" fmla="*/ 1132083 h 2413398"/>
              <a:gd name="connsiteX698" fmla="*/ 3687 w 2413399"/>
              <a:gd name="connsiteY698" fmla="*/ 1113539 h 2413398"/>
              <a:gd name="connsiteX699" fmla="*/ 5281 w 2413399"/>
              <a:gd name="connsiteY699" fmla="*/ 1095027 h 2413398"/>
              <a:gd name="connsiteX700" fmla="*/ 7157 w 2413399"/>
              <a:gd name="connsiteY700" fmla="*/ 1076551 h 2413398"/>
              <a:gd name="connsiteX701" fmla="*/ 9315 w 2413399"/>
              <a:gd name="connsiteY701" fmla="*/ 1058115 h 2413398"/>
              <a:gd name="connsiteX702" fmla="*/ 11755 w 2413399"/>
              <a:gd name="connsiteY702" fmla="*/ 1039721 h 2413398"/>
              <a:gd name="connsiteX703" fmla="*/ 14475 w 2413399"/>
              <a:gd name="connsiteY703" fmla="*/ 1021374 h 2413398"/>
              <a:gd name="connsiteX704" fmla="*/ 17474 w 2413399"/>
              <a:gd name="connsiteY704" fmla="*/ 1003075 h 2413398"/>
              <a:gd name="connsiteX705" fmla="*/ 20753 w 2413399"/>
              <a:gd name="connsiteY705" fmla="*/ 984830 h 2413398"/>
              <a:gd name="connsiteX706" fmla="*/ 24307 w 2413399"/>
              <a:gd name="connsiteY706" fmla="*/ 966641 h 2413398"/>
              <a:gd name="connsiteX707" fmla="*/ 28140 w 2413399"/>
              <a:gd name="connsiteY707" fmla="*/ 948512 h 2413398"/>
              <a:gd name="connsiteX708" fmla="*/ 32248 w 2413399"/>
              <a:gd name="connsiteY708" fmla="*/ 930445 h 2413398"/>
              <a:gd name="connsiteX709" fmla="*/ 36631 w 2413399"/>
              <a:gd name="connsiteY709" fmla="*/ 912445 h 2413398"/>
              <a:gd name="connsiteX710" fmla="*/ 41288 w 2413399"/>
              <a:gd name="connsiteY710" fmla="*/ 894515 h 2413398"/>
              <a:gd name="connsiteX711" fmla="*/ 46217 w 2413399"/>
              <a:gd name="connsiteY711" fmla="*/ 876658 h 2413398"/>
              <a:gd name="connsiteX712" fmla="*/ 51419 w 2413399"/>
              <a:gd name="connsiteY712" fmla="*/ 858878 h 2413398"/>
              <a:gd name="connsiteX713" fmla="*/ 56892 w 2413399"/>
              <a:gd name="connsiteY713" fmla="*/ 841177 h 2413398"/>
              <a:gd name="connsiteX714" fmla="*/ 62635 w 2413399"/>
              <a:gd name="connsiteY714" fmla="*/ 823560 h 2413398"/>
              <a:gd name="connsiteX715" fmla="*/ 68649 w 2413399"/>
              <a:gd name="connsiteY715" fmla="*/ 806029 h 2413398"/>
              <a:gd name="connsiteX716" fmla="*/ 74930 w 2413399"/>
              <a:gd name="connsiteY716" fmla="*/ 788588 h 2413398"/>
              <a:gd name="connsiteX717" fmla="*/ 81479 w 2413399"/>
              <a:gd name="connsiteY717" fmla="*/ 771241 h 2413398"/>
              <a:gd name="connsiteX718" fmla="*/ 88295 w 2413399"/>
              <a:gd name="connsiteY718" fmla="*/ 753991 h 2413398"/>
              <a:gd name="connsiteX719" fmla="*/ 95376 w 2413399"/>
              <a:gd name="connsiteY719" fmla="*/ 736841 h 2413398"/>
              <a:gd name="connsiteX720" fmla="*/ 102724 w 2413399"/>
              <a:gd name="connsiteY720" fmla="*/ 719794 h 2413398"/>
              <a:gd name="connsiteX721" fmla="*/ 110333 w 2413399"/>
              <a:gd name="connsiteY721" fmla="*/ 702855 h 2413398"/>
              <a:gd name="connsiteX722" fmla="*/ 118207 w 2413399"/>
              <a:gd name="connsiteY722" fmla="*/ 686026 h 2413398"/>
              <a:gd name="connsiteX723" fmla="*/ 126343 w 2413399"/>
              <a:gd name="connsiteY723" fmla="*/ 669311 h 2413398"/>
              <a:gd name="connsiteX724" fmla="*/ 134740 w 2413399"/>
              <a:gd name="connsiteY724" fmla="*/ 652712 h 2413398"/>
              <a:gd name="connsiteX725" fmla="*/ 143397 w 2413399"/>
              <a:gd name="connsiteY725" fmla="*/ 636235 h 2413398"/>
              <a:gd name="connsiteX726" fmla="*/ 152315 w 2413399"/>
              <a:gd name="connsiteY726" fmla="*/ 619881 h 2413398"/>
              <a:gd name="connsiteX727" fmla="*/ 161490 w 2413399"/>
              <a:gd name="connsiteY727" fmla="*/ 603655 h 2413398"/>
              <a:gd name="connsiteX728" fmla="*/ 170923 w 2413399"/>
              <a:gd name="connsiteY728" fmla="*/ 587560 h 2413398"/>
              <a:gd name="connsiteX729" fmla="*/ 180613 w 2413399"/>
              <a:gd name="connsiteY729" fmla="*/ 571598 h 2413398"/>
              <a:gd name="connsiteX730" fmla="*/ 190559 w 2413399"/>
              <a:gd name="connsiteY730" fmla="*/ 555774 h 2413398"/>
              <a:gd name="connsiteX731" fmla="*/ 200760 w 2413399"/>
              <a:gd name="connsiteY731" fmla="*/ 540091 h 2413398"/>
              <a:gd name="connsiteX732" fmla="*/ 211215 w 2413399"/>
              <a:gd name="connsiteY732" fmla="*/ 524553 h 2413398"/>
              <a:gd name="connsiteX733" fmla="*/ 221924 w 2413399"/>
              <a:gd name="connsiteY733" fmla="*/ 509162 h 2413398"/>
              <a:gd name="connsiteX734" fmla="*/ 232884 w 2413399"/>
              <a:gd name="connsiteY734" fmla="*/ 493922 h 2413398"/>
              <a:gd name="connsiteX735" fmla="*/ 244095 w 2413399"/>
              <a:gd name="connsiteY735" fmla="*/ 478837 h 2413398"/>
              <a:gd name="connsiteX736" fmla="*/ 255558 w 2413399"/>
              <a:gd name="connsiteY736" fmla="*/ 463909 h 2413398"/>
              <a:gd name="connsiteX737" fmla="*/ 267269 w 2413399"/>
              <a:gd name="connsiteY737" fmla="*/ 449144 h 2413398"/>
              <a:gd name="connsiteX738" fmla="*/ 279229 w 2413399"/>
              <a:gd name="connsiteY738" fmla="*/ 434542 h 2413398"/>
              <a:gd name="connsiteX739" fmla="*/ 291437 w 2413399"/>
              <a:gd name="connsiteY739" fmla="*/ 420109 h 2413398"/>
              <a:gd name="connsiteX740" fmla="*/ 303892 w 2413399"/>
              <a:gd name="connsiteY740" fmla="*/ 405847 h 2413398"/>
              <a:gd name="connsiteX741" fmla="*/ 316592 w 2413399"/>
              <a:gd name="connsiteY741" fmla="*/ 391760 h 2413398"/>
              <a:gd name="connsiteX742" fmla="*/ 329537 w 2413399"/>
              <a:gd name="connsiteY742" fmla="*/ 377852 h 2413398"/>
              <a:gd name="connsiteX743" fmla="*/ 342726 w 2413399"/>
              <a:gd name="connsiteY743" fmla="*/ 364125 h 2413398"/>
              <a:gd name="connsiteX744" fmla="*/ 356158 w 2413399"/>
              <a:gd name="connsiteY744" fmla="*/ 350584 h 2413398"/>
              <a:gd name="connsiteX745" fmla="*/ 369833 w 2413399"/>
              <a:gd name="connsiteY745" fmla="*/ 337231 h 2413398"/>
              <a:gd name="connsiteX746" fmla="*/ 383749 w 2413399"/>
              <a:gd name="connsiteY746" fmla="*/ 324070 h 2413398"/>
              <a:gd name="connsiteX747" fmla="*/ 397905 w 2413399"/>
              <a:gd name="connsiteY747" fmla="*/ 311105 h 2413398"/>
              <a:gd name="connsiteX748" fmla="*/ 412301 w 2413399"/>
              <a:gd name="connsiteY748" fmla="*/ 298338 h 2413398"/>
              <a:gd name="connsiteX749" fmla="*/ 426934 w 2413399"/>
              <a:gd name="connsiteY749" fmla="*/ 285773 h 2413398"/>
              <a:gd name="connsiteX750" fmla="*/ 441805 w 2413399"/>
              <a:gd name="connsiteY750" fmla="*/ 273415 h 2413398"/>
              <a:gd name="connsiteX751" fmla="*/ 456914 w 2413399"/>
              <a:gd name="connsiteY751" fmla="*/ 261265 h 2413398"/>
              <a:gd name="connsiteX752" fmla="*/ 472257 w 2413399"/>
              <a:gd name="connsiteY752" fmla="*/ 249327 h 2413398"/>
              <a:gd name="connsiteX753" fmla="*/ 487834 w 2413399"/>
              <a:gd name="connsiteY753" fmla="*/ 237606 h 2413398"/>
              <a:gd name="connsiteX754" fmla="*/ 503646 w 2413399"/>
              <a:gd name="connsiteY754" fmla="*/ 226103 h 2413398"/>
              <a:gd name="connsiteX755" fmla="*/ 519690 w 2413399"/>
              <a:gd name="connsiteY755" fmla="*/ 214824 h 2413398"/>
              <a:gd name="connsiteX756" fmla="*/ 535967 w 2413399"/>
              <a:gd name="connsiteY756" fmla="*/ 203770 h 2413398"/>
              <a:gd name="connsiteX757" fmla="*/ 552474 w 2413399"/>
              <a:gd name="connsiteY757" fmla="*/ 192946 h 2413398"/>
              <a:gd name="connsiteX758" fmla="*/ 569211 w 2413399"/>
              <a:gd name="connsiteY758" fmla="*/ 182355 h 2413398"/>
              <a:gd name="connsiteX759" fmla="*/ 586177 w 2413399"/>
              <a:gd name="connsiteY759" fmla="*/ 172000 h 2413398"/>
              <a:gd name="connsiteX760" fmla="*/ 603449 w 2413399"/>
              <a:gd name="connsiteY760" fmla="*/ 161839 h 2413398"/>
              <a:gd name="connsiteX761" fmla="*/ 638177 w 2413399"/>
              <a:gd name="connsiteY761" fmla="*/ 142531 h 2413398"/>
              <a:gd name="connsiteX762" fmla="*/ 655717 w 2413399"/>
              <a:gd name="connsiteY762" fmla="*/ 133329 h 2413398"/>
              <a:gd name="connsiteX763" fmla="*/ 673342 w 2413399"/>
              <a:gd name="connsiteY763" fmla="*/ 124443 h 2413398"/>
              <a:gd name="connsiteX764" fmla="*/ 691052 w 2413399"/>
              <a:gd name="connsiteY764" fmla="*/ 115871 h 2413398"/>
              <a:gd name="connsiteX765" fmla="*/ 708842 w 2413399"/>
              <a:gd name="connsiteY765" fmla="*/ 107613 h 2413398"/>
              <a:gd name="connsiteX766" fmla="*/ 726709 w 2413399"/>
              <a:gd name="connsiteY766" fmla="*/ 99668 h 2413398"/>
              <a:gd name="connsiteX767" fmla="*/ 744647 w 2413399"/>
              <a:gd name="connsiteY767" fmla="*/ 92036 h 2413398"/>
              <a:gd name="connsiteX768" fmla="*/ 762657 w 2413399"/>
              <a:gd name="connsiteY768" fmla="*/ 84714 h 2413398"/>
              <a:gd name="connsiteX769" fmla="*/ 780731 w 2413399"/>
              <a:gd name="connsiteY769" fmla="*/ 77702 h 2413398"/>
              <a:gd name="connsiteX770" fmla="*/ 798869 w 2413399"/>
              <a:gd name="connsiteY770" fmla="*/ 71000 h 2413398"/>
              <a:gd name="connsiteX771" fmla="*/ 817067 w 2413399"/>
              <a:gd name="connsiteY771" fmla="*/ 64606 h 2413398"/>
              <a:gd name="connsiteX772" fmla="*/ 835320 w 2413399"/>
              <a:gd name="connsiteY772" fmla="*/ 58520 h 2413398"/>
              <a:gd name="connsiteX773" fmla="*/ 853627 w 2413399"/>
              <a:gd name="connsiteY773" fmla="*/ 52741 h 2413398"/>
              <a:gd name="connsiteX774" fmla="*/ 871981 w 2413399"/>
              <a:gd name="connsiteY774" fmla="*/ 47267 h 2413398"/>
              <a:gd name="connsiteX775" fmla="*/ 890382 w 2413399"/>
              <a:gd name="connsiteY775" fmla="*/ 42098 h 2413398"/>
              <a:gd name="connsiteX776" fmla="*/ 908825 w 2413399"/>
              <a:gd name="connsiteY776" fmla="*/ 37233 h 2413398"/>
              <a:gd name="connsiteX777" fmla="*/ 927307 w 2413399"/>
              <a:gd name="connsiteY777" fmla="*/ 32672 h 2413398"/>
              <a:gd name="connsiteX778" fmla="*/ 945824 w 2413399"/>
              <a:gd name="connsiteY778" fmla="*/ 28412 h 2413398"/>
              <a:gd name="connsiteX779" fmla="*/ 964373 w 2413399"/>
              <a:gd name="connsiteY779" fmla="*/ 24454 h 2413398"/>
              <a:gd name="connsiteX780" fmla="*/ 982952 w 2413399"/>
              <a:gd name="connsiteY780" fmla="*/ 20796 h 2413398"/>
              <a:gd name="connsiteX781" fmla="*/ 1001555 w 2413399"/>
              <a:gd name="connsiteY781" fmla="*/ 17438 h 2413398"/>
              <a:gd name="connsiteX782" fmla="*/ 1020180 w 2413399"/>
              <a:gd name="connsiteY782" fmla="*/ 14378 h 2413398"/>
              <a:gd name="connsiteX783" fmla="*/ 1038823 w 2413399"/>
              <a:gd name="connsiteY783" fmla="*/ 11616 h 2413398"/>
              <a:gd name="connsiteX784" fmla="*/ 1057482 w 2413399"/>
              <a:gd name="connsiteY784" fmla="*/ 9150 h 2413398"/>
              <a:gd name="connsiteX785" fmla="*/ 1076152 w 2413399"/>
              <a:gd name="connsiteY785" fmla="*/ 6980 h 2413398"/>
              <a:gd name="connsiteX786" fmla="*/ 1094830 w 2413399"/>
              <a:gd name="connsiteY786" fmla="*/ 5106 h 2413398"/>
              <a:gd name="connsiteX787" fmla="*/ 1113512 w 2413399"/>
              <a:gd name="connsiteY787" fmla="*/ 3525 h 2413398"/>
              <a:gd name="connsiteX788" fmla="*/ 1132197 w 2413399"/>
              <a:gd name="connsiteY788" fmla="*/ 2237 h 2413398"/>
              <a:gd name="connsiteX789" fmla="*/ 1150880 w 2413399"/>
              <a:gd name="connsiteY789" fmla="*/ 1242 h 2413398"/>
              <a:gd name="connsiteX790" fmla="*/ 1169557 w 2413399"/>
              <a:gd name="connsiteY790" fmla="*/ 538 h 2413398"/>
              <a:gd name="connsiteX791" fmla="*/ 1188225 w 2413399"/>
              <a:gd name="connsiteY791" fmla="*/ 124 h 241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</a:cxnLst>
            <a:rect l="l" t="t" r="r" b="b"/>
            <a:pathLst>
              <a:path w="2413399" h="2413398">
                <a:moveTo>
                  <a:pt x="1207027" y="22224"/>
                </a:moveTo>
                <a:lnTo>
                  <a:pt x="1188716" y="22344"/>
                </a:lnTo>
                <a:lnTo>
                  <a:pt x="1170392" y="22747"/>
                </a:lnTo>
                <a:lnTo>
                  <a:pt x="1152061" y="23436"/>
                </a:lnTo>
                <a:lnTo>
                  <a:pt x="1133724" y="24410"/>
                </a:lnTo>
                <a:lnTo>
                  <a:pt x="1115385" y="25671"/>
                </a:lnTo>
                <a:lnTo>
                  <a:pt x="1097048" y="27220"/>
                </a:lnTo>
                <a:lnTo>
                  <a:pt x="1078716" y="29057"/>
                </a:lnTo>
                <a:lnTo>
                  <a:pt x="1060391" y="31184"/>
                </a:lnTo>
                <a:lnTo>
                  <a:pt x="1042079" y="33601"/>
                </a:lnTo>
                <a:lnTo>
                  <a:pt x="1023781" y="36309"/>
                </a:lnTo>
                <a:lnTo>
                  <a:pt x="1005502" y="39309"/>
                </a:lnTo>
                <a:lnTo>
                  <a:pt x="987243" y="42603"/>
                </a:lnTo>
                <a:lnTo>
                  <a:pt x="969010" y="46190"/>
                </a:lnTo>
                <a:lnTo>
                  <a:pt x="950805" y="50072"/>
                </a:lnTo>
                <a:lnTo>
                  <a:pt x="932630" y="54250"/>
                </a:lnTo>
                <a:lnTo>
                  <a:pt x="914491" y="58724"/>
                </a:lnTo>
                <a:lnTo>
                  <a:pt x="896391" y="63496"/>
                </a:lnTo>
                <a:lnTo>
                  <a:pt x="878331" y="68566"/>
                </a:lnTo>
                <a:lnTo>
                  <a:pt x="860316" y="73935"/>
                </a:lnTo>
                <a:lnTo>
                  <a:pt x="842349" y="79605"/>
                </a:lnTo>
                <a:lnTo>
                  <a:pt x="824432" y="85575"/>
                </a:lnTo>
                <a:lnTo>
                  <a:pt x="806571" y="91848"/>
                </a:lnTo>
                <a:lnTo>
                  <a:pt x="788768" y="98423"/>
                </a:lnTo>
                <a:lnTo>
                  <a:pt x="771025" y="105303"/>
                </a:lnTo>
                <a:lnTo>
                  <a:pt x="753347" y="112487"/>
                </a:lnTo>
                <a:lnTo>
                  <a:pt x="735738" y="119977"/>
                </a:lnTo>
                <a:lnTo>
                  <a:pt x="718198" y="127773"/>
                </a:lnTo>
                <a:lnTo>
                  <a:pt x="700734" y="135877"/>
                </a:lnTo>
                <a:lnTo>
                  <a:pt x="683346" y="144289"/>
                </a:lnTo>
                <a:lnTo>
                  <a:pt x="666040" y="153011"/>
                </a:lnTo>
                <a:lnTo>
                  <a:pt x="648818" y="162042"/>
                </a:lnTo>
                <a:lnTo>
                  <a:pt x="614561" y="181087"/>
                </a:lnTo>
                <a:lnTo>
                  <a:pt x="597755" y="190971"/>
                </a:lnTo>
                <a:lnTo>
                  <a:pt x="581094" y="201136"/>
                </a:lnTo>
                <a:lnTo>
                  <a:pt x="564660" y="211533"/>
                </a:lnTo>
                <a:lnTo>
                  <a:pt x="548451" y="222157"/>
                </a:lnTo>
                <a:lnTo>
                  <a:pt x="532471" y="233006"/>
                </a:lnTo>
                <a:lnTo>
                  <a:pt x="516719" y="244077"/>
                </a:lnTo>
                <a:lnTo>
                  <a:pt x="501196" y="255366"/>
                </a:lnTo>
                <a:lnTo>
                  <a:pt x="485902" y="266870"/>
                </a:lnTo>
                <a:lnTo>
                  <a:pt x="470840" y="278585"/>
                </a:lnTo>
                <a:lnTo>
                  <a:pt x="456009" y="290508"/>
                </a:lnTo>
                <a:lnTo>
                  <a:pt x="441411" y="302637"/>
                </a:lnTo>
                <a:lnTo>
                  <a:pt x="427046" y="314967"/>
                </a:lnTo>
                <a:lnTo>
                  <a:pt x="412915" y="327495"/>
                </a:lnTo>
                <a:lnTo>
                  <a:pt x="399019" y="340219"/>
                </a:lnTo>
                <a:lnTo>
                  <a:pt x="385359" y="353134"/>
                </a:lnTo>
                <a:lnTo>
                  <a:pt x="371936" y="366237"/>
                </a:lnTo>
                <a:lnTo>
                  <a:pt x="358751" y="379525"/>
                </a:lnTo>
                <a:lnTo>
                  <a:pt x="345804" y="392995"/>
                </a:lnTo>
                <a:lnTo>
                  <a:pt x="333098" y="406644"/>
                </a:lnTo>
                <a:lnTo>
                  <a:pt x="320630" y="420468"/>
                </a:lnTo>
                <a:lnTo>
                  <a:pt x="308405" y="434463"/>
                </a:lnTo>
                <a:lnTo>
                  <a:pt x="296422" y="448627"/>
                </a:lnTo>
                <a:lnTo>
                  <a:pt x="284681" y="462956"/>
                </a:lnTo>
                <a:lnTo>
                  <a:pt x="273184" y="477447"/>
                </a:lnTo>
                <a:lnTo>
                  <a:pt x="261932" y="492095"/>
                </a:lnTo>
                <a:lnTo>
                  <a:pt x="250926" y="506900"/>
                </a:lnTo>
                <a:lnTo>
                  <a:pt x="240166" y="521856"/>
                </a:lnTo>
                <a:lnTo>
                  <a:pt x="229655" y="536961"/>
                </a:lnTo>
                <a:lnTo>
                  <a:pt x="219390" y="552211"/>
                </a:lnTo>
                <a:lnTo>
                  <a:pt x="209375" y="567603"/>
                </a:lnTo>
                <a:lnTo>
                  <a:pt x="199611" y="583133"/>
                </a:lnTo>
                <a:lnTo>
                  <a:pt x="190097" y="598799"/>
                </a:lnTo>
                <a:lnTo>
                  <a:pt x="180836" y="614596"/>
                </a:lnTo>
                <a:lnTo>
                  <a:pt x="171827" y="630523"/>
                </a:lnTo>
                <a:lnTo>
                  <a:pt x="163072" y="646574"/>
                </a:lnTo>
                <a:lnTo>
                  <a:pt x="154572" y="662747"/>
                </a:lnTo>
                <a:lnTo>
                  <a:pt x="146326" y="679039"/>
                </a:lnTo>
                <a:lnTo>
                  <a:pt x="138338" y="695446"/>
                </a:lnTo>
                <a:lnTo>
                  <a:pt x="130606" y="711964"/>
                </a:lnTo>
                <a:lnTo>
                  <a:pt x="123133" y="728592"/>
                </a:lnTo>
                <a:lnTo>
                  <a:pt x="115919" y="745324"/>
                </a:lnTo>
                <a:lnTo>
                  <a:pt x="108965" y="762159"/>
                </a:lnTo>
                <a:lnTo>
                  <a:pt x="102272" y="779092"/>
                </a:lnTo>
                <a:lnTo>
                  <a:pt x="95840" y="796121"/>
                </a:lnTo>
                <a:lnTo>
                  <a:pt x="89671" y="813241"/>
                </a:lnTo>
                <a:lnTo>
                  <a:pt x="83766" y="830450"/>
                </a:lnTo>
                <a:lnTo>
                  <a:pt x="78125" y="847744"/>
                </a:lnTo>
                <a:lnTo>
                  <a:pt x="72749" y="865120"/>
                </a:lnTo>
                <a:lnTo>
                  <a:pt x="67640" y="882574"/>
                </a:lnTo>
                <a:lnTo>
                  <a:pt x="62798" y="900103"/>
                </a:lnTo>
                <a:lnTo>
                  <a:pt x="58225" y="917705"/>
                </a:lnTo>
                <a:lnTo>
                  <a:pt x="53920" y="935375"/>
                </a:lnTo>
                <a:lnTo>
                  <a:pt x="49884" y="953110"/>
                </a:lnTo>
                <a:lnTo>
                  <a:pt x="46120" y="970906"/>
                </a:lnTo>
                <a:lnTo>
                  <a:pt x="42627" y="988762"/>
                </a:lnTo>
                <a:lnTo>
                  <a:pt x="39406" y="1006672"/>
                </a:lnTo>
                <a:lnTo>
                  <a:pt x="36459" y="1024634"/>
                </a:lnTo>
                <a:lnTo>
                  <a:pt x="33787" y="1042645"/>
                </a:lnTo>
                <a:lnTo>
                  <a:pt x="31390" y="1060701"/>
                </a:lnTo>
                <a:lnTo>
                  <a:pt x="29268" y="1078798"/>
                </a:lnTo>
                <a:lnTo>
                  <a:pt x="27424" y="1096934"/>
                </a:lnTo>
                <a:lnTo>
                  <a:pt x="25857" y="1115105"/>
                </a:lnTo>
                <a:lnTo>
                  <a:pt x="24569" y="1133308"/>
                </a:lnTo>
                <a:lnTo>
                  <a:pt x="23562" y="1151539"/>
                </a:lnTo>
                <a:lnTo>
                  <a:pt x="22835" y="1169796"/>
                </a:lnTo>
                <a:lnTo>
                  <a:pt x="22387" y="1188074"/>
                </a:lnTo>
                <a:lnTo>
                  <a:pt x="22225" y="1206371"/>
                </a:lnTo>
                <a:lnTo>
                  <a:pt x="22344" y="1224682"/>
                </a:lnTo>
                <a:lnTo>
                  <a:pt x="22747" y="1243005"/>
                </a:lnTo>
                <a:lnTo>
                  <a:pt x="23436" y="1261338"/>
                </a:lnTo>
                <a:lnTo>
                  <a:pt x="24410" y="1279674"/>
                </a:lnTo>
                <a:lnTo>
                  <a:pt x="25671" y="1298013"/>
                </a:lnTo>
                <a:lnTo>
                  <a:pt x="27220" y="1316350"/>
                </a:lnTo>
                <a:lnTo>
                  <a:pt x="29057" y="1334683"/>
                </a:lnTo>
                <a:lnTo>
                  <a:pt x="31184" y="1353006"/>
                </a:lnTo>
                <a:lnTo>
                  <a:pt x="33601" y="1371319"/>
                </a:lnTo>
                <a:lnTo>
                  <a:pt x="36310" y="1389617"/>
                </a:lnTo>
                <a:lnTo>
                  <a:pt x="39310" y="1407897"/>
                </a:lnTo>
                <a:lnTo>
                  <a:pt x="42602" y="1426154"/>
                </a:lnTo>
                <a:lnTo>
                  <a:pt x="46191" y="1444388"/>
                </a:lnTo>
                <a:lnTo>
                  <a:pt x="50072" y="1462593"/>
                </a:lnTo>
                <a:lnTo>
                  <a:pt x="54250" y="1480767"/>
                </a:lnTo>
                <a:lnTo>
                  <a:pt x="58724" y="1498906"/>
                </a:lnTo>
                <a:lnTo>
                  <a:pt x="63496" y="1517007"/>
                </a:lnTo>
                <a:lnTo>
                  <a:pt x="68565" y="1535067"/>
                </a:lnTo>
                <a:lnTo>
                  <a:pt x="73935" y="1553082"/>
                </a:lnTo>
                <a:lnTo>
                  <a:pt x="79604" y="1571049"/>
                </a:lnTo>
                <a:lnTo>
                  <a:pt x="85575" y="1588965"/>
                </a:lnTo>
                <a:lnTo>
                  <a:pt x="91848" y="1606827"/>
                </a:lnTo>
                <a:lnTo>
                  <a:pt x="98423" y="1624630"/>
                </a:lnTo>
                <a:lnTo>
                  <a:pt x="105303" y="1642373"/>
                </a:lnTo>
                <a:lnTo>
                  <a:pt x="112487" y="1660050"/>
                </a:lnTo>
                <a:lnTo>
                  <a:pt x="119977" y="1677661"/>
                </a:lnTo>
                <a:lnTo>
                  <a:pt x="127773" y="1695200"/>
                </a:lnTo>
                <a:lnTo>
                  <a:pt x="135877" y="1712665"/>
                </a:lnTo>
                <a:lnTo>
                  <a:pt x="144289" y="1730052"/>
                </a:lnTo>
                <a:lnTo>
                  <a:pt x="153011" y="1747358"/>
                </a:lnTo>
                <a:lnTo>
                  <a:pt x="162042" y="1764580"/>
                </a:lnTo>
                <a:lnTo>
                  <a:pt x="181086" y="1798837"/>
                </a:lnTo>
                <a:lnTo>
                  <a:pt x="190971" y="1815644"/>
                </a:lnTo>
                <a:lnTo>
                  <a:pt x="201136" y="1832304"/>
                </a:lnTo>
                <a:lnTo>
                  <a:pt x="211532" y="1848739"/>
                </a:lnTo>
                <a:lnTo>
                  <a:pt x="222157" y="1864946"/>
                </a:lnTo>
                <a:lnTo>
                  <a:pt x="233006" y="1880927"/>
                </a:lnTo>
                <a:lnTo>
                  <a:pt x="244077" y="1896679"/>
                </a:lnTo>
                <a:lnTo>
                  <a:pt x="255365" y="1912202"/>
                </a:lnTo>
                <a:lnTo>
                  <a:pt x="266869" y="1927496"/>
                </a:lnTo>
                <a:lnTo>
                  <a:pt x="278584" y="1942558"/>
                </a:lnTo>
                <a:lnTo>
                  <a:pt x="290508" y="1957389"/>
                </a:lnTo>
                <a:lnTo>
                  <a:pt x="302637" y="1971988"/>
                </a:lnTo>
                <a:lnTo>
                  <a:pt x="314966" y="1986353"/>
                </a:lnTo>
                <a:lnTo>
                  <a:pt x="327494" y="2000483"/>
                </a:lnTo>
                <a:lnTo>
                  <a:pt x="340218" y="2014379"/>
                </a:lnTo>
                <a:lnTo>
                  <a:pt x="353134" y="2028039"/>
                </a:lnTo>
                <a:lnTo>
                  <a:pt x="366237" y="2041462"/>
                </a:lnTo>
                <a:lnTo>
                  <a:pt x="379524" y="2054647"/>
                </a:lnTo>
                <a:lnTo>
                  <a:pt x="392995" y="2067594"/>
                </a:lnTo>
                <a:lnTo>
                  <a:pt x="406643" y="2080301"/>
                </a:lnTo>
                <a:lnTo>
                  <a:pt x="420468" y="2092768"/>
                </a:lnTo>
                <a:lnTo>
                  <a:pt x="434463" y="2104993"/>
                </a:lnTo>
                <a:lnTo>
                  <a:pt x="448626" y="2116977"/>
                </a:lnTo>
                <a:lnTo>
                  <a:pt x="462955" y="2128717"/>
                </a:lnTo>
                <a:lnTo>
                  <a:pt x="477446" y="2140214"/>
                </a:lnTo>
                <a:lnTo>
                  <a:pt x="492095" y="2151466"/>
                </a:lnTo>
                <a:lnTo>
                  <a:pt x="506900" y="2162472"/>
                </a:lnTo>
                <a:lnTo>
                  <a:pt x="521857" y="2173232"/>
                </a:lnTo>
                <a:lnTo>
                  <a:pt x="536961" y="2183744"/>
                </a:lnTo>
                <a:lnTo>
                  <a:pt x="552210" y="2194008"/>
                </a:lnTo>
                <a:lnTo>
                  <a:pt x="567603" y="2204023"/>
                </a:lnTo>
                <a:lnTo>
                  <a:pt x="583134" y="2213787"/>
                </a:lnTo>
                <a:lnTo>
                  <a:pt x="598799" y="2223301"/>
                </a:lnTo>
                <a:lnTo>
                  <a:pt x="614595" y="2232562"/>
                </a:lnTo>
                <a:lnTo>
                  <a:pt x="630522" y="2241571"/>
                </a:lnTo>
                <a:lnTo>
                  <a:pt x="646573" y="2250326"/>
                </a:lnTo>
                <a:lnTo>
                  <a:pt x="662746" y="2258827"/>
                </a:lnTo>
                <a:lnTo>
                  <a:pt x="679039" y="2267072"/>
                </a:lnTo>
                <a:lnTo>
                  <a:pt x="695446" y="2275061"/>
                </a:lnTo>
                <a:lnTo>
                  <a:pt x="711965" y="2282792"/>
                </a:lnTo>
                <a:lnTo>
                  <a:pt x="728592" y="2290265"/>
                </a:lnTo>
                <a:lnTo>
                  <a:pt x="745324" y="2297480"/>
                </a:lnTo>
                <a:lnTo>
                  <a:pt x="762159" y="2304434"/>
                </a:lnTo>
                <a:lnTo>
                  <a:pt x="779092" y="2311127"/>
                </a:lnTo>
                <a:lnTo>
                  <a:pt x="796121" y="2317559"/>
                </a:lnTo>
                <a:lnTo>
                  <a:pt x="813241" y="2323727"/>
                </a:lnTo>
                <a:lnTo>
                  <a:pt x="830449" y="2329632"/>
                </a:lnTo>
                <a:lnTo>
                  <a:pt x="847744" y="2335273"/>
                </a:lnTo>
                <a:lnTo>
                  <a:pt x="865119" y="2340649"/>
                </a:lnTo>
                <a:lnTo>
                  <a:pt x="882574" y="2345758"/>
                </a:lnTo>
                <a:lnTo>
                  <a:pt x="900104" y="2350600"/>
                </a:lnTo>
                <a:lnTo>
                  <a:pt x="917704" y="2355174"/>
                </a:lnTo>
                <a:lnTo>
                  <a:pt x="935375" y="2359479"/>
                </a:lnTo>
                <a:lnTo>
                  <a:pt x="953110" y="2363514"/>
                </a:lnTo>
                <a:lnTo>
                  <a:pt x="970906" y="2367279"/>
                </a:lnTo>
                <a:lnTo>
                  <a:pt x="988762" y="2370771"/>
                </a:lnTo>
                <a:lnTo>
                  <a:pt x="1006672" y="2373992"/>
                </a:lnTo>
                <a:lnTo>
                  <a:pt x="1024634" y="2376938"/>
                </a:lnTo>
                <a:lnTo>
                  <a:pt x="1042645" y="2379611"/>
                </a:lnTo>
                <a:lnTo>
                  <a:pt x="1060701" y="2382008"/>
                </a:lnTo>
                <a:lnTo>
                  <a:pt x="1078798" y="2384130"/>
                </a:lnTo>
                <a:lnTo>
                  <a:pt x="1096934" y="2385974"/>
                </a:lnTo>
                <a:lnTo>
                  <a:pt x="1115106" y="2387541"/>
                </a:lnTo>
                <a:lnTo>
                  <a:pt x="1133308" y="2388828"/>
                </a:lnTo>
                <a:lnTo>
                  <a:pt x="1151539" y="2389836"/>
                </a:lnTo>
                <a:lnTo>
                  <a:pt x="1169796" y="2390564"/>
                </a:lnTo>
                <a:lnTo>
                  <a:pt x="1188074" y="2391010"/>
                </a:lnTo>
                <a:lnTo>
                  <a:pt x="1206371" y="2391174"/>
                </a:lnTo>
                <a:lnTo>
                  <a:pt x="1224681" y="2391054"/>
                </a:lnTo>
                <a:lnTo>
                  <a:pt x="1243006" y="2390651"/>
                </a:lnTo>
                <a:lnTo>
                  <a:pt x="1261337" y="2389962"/>
                </a:lnTo>
                <a:lnTo>
                  <a:pt x="1279674" y="2388988"/>
                </a:lnTo>
                <a:lnTo>
                  <a:pt x="1298013" y="2387727"/>
                </a:lnTo>
                <a:lnTo>
                  <a:pt x="1316350" y="2386178"/>
                </a:lnTo>
                <a:lnTo>
                  <a:pt x="1334682" y="2384341"/>
                </a:lnTo>
                <a:lnTo>
                  <a:pt x="1353006" y="2382214"/>
                </a:lnTo>
                <a:lnTo>
                  <a:pt x="1371319" y="2379797"/>
                </a:lnTo>
                <a:lnTo>
                  <a:pt x="1389617" y="2377089"/>
                </a:lnTo>
                <a:lnTo>
                  <a:pt x="1407897" y="2374088"/>
                </a:lnTo>
                <a:lnTo>
                  <a:pt x="1426154" y="2370795"/>
                </a:lnTo>
                <a:lnTo>
                  <a:pt x="1444388" y="2367208"/>
                </a:lnTo>
                <a:lnTo>
                  <a:pt x="1462593" y="2363326"/>
                </a:lnTo>
                <a:lnTo>
                  <a:pt x="1480767" y="2359148"/>
                </a:lnTo>
                <a:lnTo>
                  <a:pt x="1498907" y="2354674"/>
                </a:lnTo>
                <a:lnTo>
                  <a:pt x="1517007" y="2349902"/>
                </a:lnTo>
                <a:lnTo>
                  <a:pt x="1535067" y="2344832"/>
                </a:lnTo>
                <a:lnTo>
                  <a:pt x="1553082" y="2339463"/>
                </a:lnTo>
                <a:lnTo>
                  <a:pt x="1571049" y="2333793"/>
                </a:lnTo>
                <a:lnTo>
                  <a:pt x="1588965" y="2327823"/>
                </a:lnTo>
                <a:lnTo>
                  <a:pt x="1606827" y="2321550"/>
                </a:lnTo>
                <a:lnTo>
                  <a:pt x="1624630" y="2314975"/>
                </a:lnTo>
                <a:lnTo>
                  <a:pt x="1642373" y="2308095"/>
                </a:lnTo>
                <a:lnTo>
                  <a:pt x="1660050" y="2300911"/>
                </a:lnTo>
                <a:lnTo>
                  <a:pt x="1677661" y="2293421"/>
                </a:lnTo>
                <a:lnTo>
                  <a:pt x="1695200" y="2285625"/>
                </a:lnTo>
                <a:lnTo>
                  <a:pt x="1712665" y="2277521"/>
                </a:lnTo>
                <a:lnTo>
                  <a:pt x="1730051" y="2269109"/>
                </a:lnTo>
                <a:lnTo>
                  <a:pt x="1747358" y="2260387"/>
                </a:lnTo>
                <a:lnTo>
                  <a:pt x="1764580" y="2251356"/>
                </a:lnTo>
                <a:lnTo>
                  <a:pt x="1798837" y="2232311"/>
                </a:lnTo>
                <a:lnTo>
                  <a:pt x="1815644" y="2222427"/>
                </a:lnTo>
                <a:lnTo>
                  <a:pt x="1832304" y="2212262"/>
                </a:lnTo>
                <a:lnTo>
                  <a:pt x="1848739" y="2201866"/>
                </a:lnTo>
                <a:lnTo>
                  <a:pt x="1864947" y="2191241"/>
                </a:lnTo>
                <a:lnTo>
                  <a:pt x="1880927" y="2180392"/>
                </a:lnTo>
                <a:lnTo>
                  <a:pt x="1896679" y="2169321"/>
                </a:lnTo>
                <a:lnTo>
                  <a:pt x="1912202" y="2158032"/>
                </a:lnTo>
                <a:lnTo>
                  <a:pt x="1927496" y="2146528"/>
                </a:lnTo>
                <a:lnTo>
                  <a:pt x="1942559" y="2134813"/>
                </a:lnTo>
                <a:lnTo>
                  <a:pt x="1957389" y="2122890"/>
                </a:lnTo>
                <a:lnTo>
                  <a:pt x="1971988" y="2110761"/>
                </a:lnTo>
                <a:lnTo>
                  <a:pt x="1986353" y="2098431"/>
                </a:lnTo>
                <a:lnTo>
                  <a:pt x="2000484" y="2085903"/>
                </a:lnTo>
                <a:lnTo>
                  <a:pt x="2014379" y="2073179"/>
                </a:lnTo>
                <a:lnTo>
                  <a:pt x="2028039" y="2060264"/>
                </a:lnTo>
                <a:lnTo>
                  <a:pt x="2041463" y="2047161"/>
                </a:lnTo>
                <a:lnTo>
                  <a:pt x="2054647" y="2033873"/>
                </a:lnTo>
                <a:lnTo>
                  <a:pt x="2067594" y="2020403"/>
                </a:lnTo>
                <a:lnTo>
                  <a:pt x="2080301" y="2006754"/>
                </a:lnTo>
                <a:lnTo>
                  <a:pt x="2092768" y="1992930"/>
                </a:lnTo>
                <a:lnTo>
                  <a:pt x="2104994" y="1978935"/>
                </a:lnTo>
                <a:lnTo>
                  <a:pt x="2116977" y="1964771"/>
                </a:lnTo>
                <a:lnTo>
                  <a:pt x="2128718" y="1950443"/>
                </a:lnTo>
                <a:lnTo>
                  <a:pt x="2140214" y="1935951"/>
                </a:lnTo>
                <a:lnTo>
                  <a:pt x="2151466" y="1921302"/>
                </a:lnTo>
                <a:lnTo>
                  <a:pt x="2162472" y="1906498"/>
                </a:lnTo>
                <a:lnTo>
                  <a:pt x="2173232" y="1891542"/>
                </a:lnTo>
                <a:lnTo>
                  <a:pt x="2183744" y="1876437"/>
                </a:lnTo>
                <a:lnTo>
                  <a:pt x="2194008" y="1861187"/>
                </a:lnTo>
                <a:lnTo>
                  <a:pt x="2204022" y="1845795"/>
                </a:lnTo>
                <a:lnTo>
                  <a:pt x="2213788" y="1830265"/>
                </a:lnTo>
                <a:lnTo>
                  <a:pt x="2223301" y="1814599"/>
                </a:lnTo>
                <a:lnTo>
                  <a:pt x="2232563" y="1798802"/>
                </a:lnTo>
                <a:lnTo>
                  <a:pt x="2241571" y="1782876"/>
                </a:lnTo>
                <a:lnTo>
                  <a:pt x="2250327" y="1766824"/>
                </a:lnTo>
                <a:lnTo>
                  <a:pt x="2258827" y="1750651"/>
                </a:lnTo>
                <a:lnTo>
                  <a:pt x="2267072" y="1734359"/>
                </a:lnTo>
                <a:lnTo>
                  <a:pt x="2275061" y="1717952"/>
                </a:lnTo>
                <a:lnTo>
                  <a:pt x="2282792" y="1701434"/>
                </a:lnTo>
                <a:lnTo>
                  <a:pt x="2290265" y="1684806"/>
                </a:lnTo>
                <a:lnTo>
                  <a:pt x="2297480" y="1668074"/>
                </a:lnTo>
                <a:lnTo>
                  <a:pt x="2304433" y="1651239"/>
                </a:lnTo>
                <a:lnTo>
                  <a:pt x="2311127" y="1634305"/>
                </a:lnTo>
                <a:lnTo>
                  <a:pt x="2317558" y="1617277"/>
                </a:lnTo>
                <a:lnTo>
                  <a:pt x="2323728" y="1600157"/>
                </a:lnTo>
                <a:lnTo>
                  <a:pt x="2329633" y="1582948"/>
                </a:lnTo>
                <a:lnTo>
                  <a:pt x="2335273" y="1565654"/>
                </a:lnTo>
                <a:lnTo>
                  <a:pt x="2340649" y="1548279"/>
                </a:lnTo>
                <a:lnTo>
                  <a:pt x="2345758" y="1530824"/>
                </a:lnTo>
                <a:lnTo>
                  <a:pt x="2350600" y="1513295"/>
                </a:lnTo>
                <a:lnTo>
                  <a:pt x="2355174" y="1495693"/>
                </a:lnTo>
                <a:lnTo>
                  <a:pt x="2359479" y="1478023"/>
                </a:lnTo>
                <a:lnTo>
                  <a:pt x="2363514" y="1460288"/>
                </a:lnTo>
                <a:lnTo>
                  <a:pt x="2367278" y="1442492"/>
                </a:lnTo>
                <a:lnTo>
                  <a:pt x="2370771" y="1424636"/>
                </a:lnTo>
                <a:lnTo>
                  <a:pt x="2373992" y="1406726"/>
                </a:lnTo>
                <a:lnTo>
                  <a:pt x="2376938" y="1388763"/>
                </a:lnTo>
                <a:lnTo>
                  <a:pt x="2379612" y="1370753"/>
                </a:lnTo>
                <a:lnTo>
                  <a:pt x="2382008" y="1352698"/>
                </a:lnTo>
                <a:lnTo>
                  <a:pt x="2384129" y="1334600"/>
                </a:lnTo>
                <a:lnTo>
                  <a:pt x="2385974" y="1316464"/>
                </a:lnTo>
                <a:lnTo>
                  <a:pt x="2387541" y="1298293"/>
                </a:lnTo>
                <a:lnTo>
                  <a:pt x="2388828" y="1280090"/>
                </a:lnTo>
                <a:lnTo>
                  <a:pt x="2389836" y="1261858"/>
                </a:lnTo>
                <a:lnTo>
                  <a:pt x="2390564" y="1243602"/>
                </a:lnTo>
                <a:lnTo>
                  <a:pt x="2391010" y="1225324"/>
                </a:lnTo>
                <a:lnTo>
                  <a:pt x="2391174" y="1207027"/>
                </a:lnTo>
                <a:lnTo>
                  <a:pt x="2391055" y="1188716"/>
                </a:lnTo>
                <a:lnTo>
                  <a:pt x="2390651" y="1170393"/>
                </a:lnTo>
                <a:lnTo>
                  <a:pt x="2389962" y="1152061"/>
                </a:lnTo>
                <a:lnTo>
                  <a:pt x="2388988" y="1133724"/>
                </a:lnTo>
                <a:lnTo>
                  <a:pt x="2387727" y="1115385"/>
                </a:lnTo>
                <a:lnTo>
                  <a:pt x="2386179" y="1097048"/>
                </a:lnTo>
                <a:lnTo>
                  <a:pt x="2384341" y="1078715"/>
                </a:lnTo>
                <a:lnTo>
                  <a:pt x="2382214" y="1060391"/>
                </a:lnTo>
                <a:lnTo>
                  <a:pt x="2379798" y="1042079"/>
                </a:lnTo>
                <a:lnTo>
                  <a:pt x="2377089" y="1023781"/>
                </a:lnTo>
                <a:lnTo>
                  <a:pt x="2374089" y="1005502"/>
                </a:lnTo>
                <a:lnTo>
                  <a:pt x="2370795" y="987243"/>
                </a:lnTo>
                <a:lnTo>
                  <a:pt x="2367208" y="969010"/>
                </a:lnTo>
                <a:lnTo>
                  <a:pt x="2363327" y="950805"/>
                </a:lnTo>
                <a:lnTo>
                  <a:pt x="2359148" y="932631"/>
                </a:lnTo>
                <a:lnTo>
                  <a:pt x="2354674" y="914492"/>
                </a:lnTo>
                <a:lnTo>
                  <a:pt x="2349903" y="896391"/>
                </a:lnTo>
                <a:lnTo>
                  <a:pt x="2344832" y="878331"/>
                </a:lnTo>
                <a:lnTo>
                  <a:pt x="2339463" y="860316"/>
                </a:lnTo>
                <a:lnTo>
                  <a:pt x="2333794" y="842349"/>
                </a:lnTo>
                <a:lnTo>
                  <a:pt x="2327823" y="824433"/>
                </a:lnTo>
                <a:lnTo>
                  <a:pt x="2321550" y="806571"/>
                </a:lnTo>
                <a:lnTo>
                  <a:pt x="2314975" y="788768"/>
                </a:lnTo>
                <a:lnTo>
                  <a:pt x="2308095" y="771025"/>
                </a:lnTo>
                <a:lnTo>
                  <a:pt x="2300911" y="753348"/>
                </a:lnTo>
                <a:lnTo>
                  <a:pt x="2293421" y="735737"/>
                </a:lnTo>
                <a:lnTo>
                  <a:pt x="2285624" y="718198"/>
                </a:lnTo>
                <a:lnTo>
                  <a:pt x="2277522" y="700734"/>
                </a:lnTo>
                <a:lnTo>
                  <a:pt x="2269108" y="683346"/>
                </a:lnTo>
                <a:lnTo>
                  <a:pt x="2260388" y="666040"/>
                </a:lnTo>
                <a:lnTo>
                  <a:pt x="2251355" y="648818"/>
                </a:lnTo>
                <a:lnTo>
                  <a:pt x="2232311" y="614561"/>
                </a:lnTo>
                <a:lnTo>
                  <a:pt x="2222427" y="597754"/>
                </a:lnTo>
                <a:lnTo>
                  <a:pt x="2212261" y="581094"/>
                </a:lnTo>
                <a:lnTo>
                  <a:pt x="2201865" y="564659"/>
                </a:lnTo>
                <a:lnTo>
                  <a:pt x="2191241" y="548452"/>
                </a:lnTo>
                <a:lnTo>
                  <a:pt x="2180392" y="532471"/>
                </a:lnTo>
                <a:lnTo>
                  <a:pt x="2169321" y="516719"/>
                </a:lnTo>
                <a:lnTo>
                  <a:pt x="2158032" y="501195"/>
                </a:lnTo>
                <a:lnTo>
                  <a:pt x="2146529" y="485902"/>
                </a:lnTo>
                <a:lnTo>
                  <a:pt x="2134813" y="470840"/>
                </a:lnTo>
                <a:lnTo>
                  <a:pt x="2122889" y="456009"/>
                </a:lnTo>
                <a:lnTo>
                  <a:pt x="2110761" y="441411"/>
                </a:lnTo>
                <a:lnTo>
                  <a:pt x="2098431" y="427045"/>
                </a:lnTo>
                <a:lnTo>
                  <a:pt x="2085903" y="412915"/>
                </a:lnTo>
                <a:lnTo>
                  <a:pt x="2073179" y="399019"/>
                </a:lnTo>
                <a:lnTo>
                  <a:pt x="2060264" y="385359"/>
                </a:lnTo>
                <a:lnTo>
                  <a:pt x="2047161" y="371936"/>
                </a:lnTo>
                <a:lnTo>
                  <a:pt x="2033873" y="358751"/>
                </a:lnTo>
                <a:lnTo>
                  <a:pt x="2020403" y="345804"/>
                </a:lnTo>
                <a:lnTo>
                  <a:pt x="2006755" y="333097"/>
                </a:lnTo>
                <a:lnTo>
                  <a:pt x="1992930" y="320630"/>
                </a:lnTo>
                <a:lnTo>
                  <a:pt x="1978935" y="308405"/>
                </a:lnTo>
                <a:lnTo>
                  <a:pt x="1964771" y="296421"/>
                </a:lnTo>
                <a:lnTo>
                  <a:pt x="1950443" y="284681"/>
                </a:lnTo>
                <a:lnTo>
                  <a:pt x="1935951" y="273184"/>
                </a:lnTo>
                <a:lnTo>
                  <a:pt x="1921302" y="261932"/>
                </a:lnTo>
                <a:lnTo>
                  <a:pt x="1906498" y="250926"/>
                </a:lnTo>
                <a:lnTo>
                  <a:pt x="1891541" y="240166"/>
                </a:lnTo>
                <a:lnTo>
                  <a:pt x="1876437" y="229654"/>
                </a:lnTo>
                <a:lnTo>
                  <a:pt x="1861188" y="219390"/>
                </a:lnTo>
                <a:lnTo>
                  <a:pt x="1845795" y="209375"/>
                </a:lnTo>
                <a:lnTo>
                  <a:pt x="1830265" y="199611"/>
                </a:lnTo>
                <a:lnTo>
                  <a:pt x="1814599" y="190097"/>
                </a:lnTo>
                <a:lnTo>
                  <a:pt x="1798802" y="180836"/>
                </a:lnTo>
                <a:lnTo>
                  <a:pt x="1782875" y="171827"/>
                </a:lnTo>
                <a:lnTo>
                  <a:pt x="1766824" y="163072"/>
                </a:lnTo>
                <a:lnTo>
                  <a:pt x="1750652" y="154571"/>
                </a:lnTo>
                <a:lnTo>
                  <a:pt x="1734359" y="146326"/>
                </a:lnTo>
                <a:lnTo>
                  <a:pt x="1717952" y="138337"/>
                </a:lnTo>
                <a:lnTo>
                  <a:pt x="1701434" y="130606"/>
                </a:lnTo>
                <a:lnTo>
                  <a:pt x="1684806" y="123133"/>
                </a:lnTo>
                <a:lnTo>
                  <a:pt x="1668074" y="115918"/>
                </a:lnTo>
                <a:lnTo>
                  <a:pt x="1651238" y="108964"/>
                </a:lnTo>
                <a:lnTo>
                  <a:pt x="1634306" y="102271"/>
                </a:lnTo>
                <a:lnTo>
                  <a:pt x="1617277" y="95840"/>
                </a:lnTo>
                <a:lnTo>
                  <a:pt x="1600157" y="89671"/>
                </a:lnTo>
                <a:lnTo>
                  <a:pt x="1582948" y="83765"/>
                </a:lnTo>
                <a:lnTo>
                  <a:pt x="1565654" y="78125"/>
                </a:lnTo>
                <a:lnTo>
                  <a:pt x="1548279" y="72749"/>
                </a:lnTo>
                <a:lnTo>
                  <a:pt x="1530824" y="67640"/>
                </a:lnTo>
                <a:lnTo>
                  <a:pt x="1513294" y="62798"/>
                </a:lnTo>
                <a:lnTo>
                  <a:pt x="1495694" y="58224"/>
                </a:lnTo>
                <a:lnTo>
                  <a:pt x="1478023" y="53919"/>
                </a:lnTo>
                <a:lnTo>
                  <a:pt x="1460288" y="49884"/>
                </a:lnTo>
                <a:lnTo>
                  <a:pt x="1442491" y="46119"/>
                </a:lnTo>
                <a:lnTo>
                  <a:pt x="1424636" y="42627"/>
                </a:lnTo>
                <a:lnTo>
                  <a:pt x="1406725" y="39406"/>
                </a:lnTo>
                <a:lnTo>
                  <a:pt x="1388764" y="36459"/>
                </a:lnTo>
                <a:lnTo>
                  <a:pt x="1370753" y="33787"/>
                </a:lnTo>
                <a:lnTo>
                  <a:pt x="1352697" y="31390"/>
                </a:lnTo>
                <a:lnTo>
                  <a:pt x="1334600" y="29268"/>
                </a:lnTo>
                <a:lnTo>
                  <a:pt x="1316464" y="27424"/>
                </a:lnTo>
                <a:lnTo>
                  <a:pt x="1298292" y="25857"/>
                </a:lnTo>
                <a:lnTo>
                  <a:pt x="1280090" y="24570"/>
                </a:lnTo>
                <a:lnTo>
                  <a:pt x="1261858" y="23562"/>
                </a:lnTo>
                <a:lnTo>
                  <a:pt x="1243602" y="22834"/>
                </a:lnTo>
                <a:lnTo>
                  <a:pt x="1225324" y="22388"/>
                </a:lnTo>
                <a:close/>
                <a:moveTo>
                  <a:pt x="1206880" y="0"/>
                </a:moveTo>
                <a:lnTo>
                  <a:pt x="1225521" y="164"/>
                </a:lnTo>
                <a:lnTo>
                  <a:pt x="1244143" y="616"/>
                </a:lnTo>
                <a:lnTo>
                  <a:pt x="1262742" y="1354"/>
                </a:lnTo>
                <a:lnTo>
                  <a:pt x="1281314" y="2379"/>
                </a:lnTo>
                <a:lnTo>
                  <a:pt x="1299860" y="3688"/>
                </a:lnTo>
                <a:lnTo>
                  <a:pt x="1318371" y="5281"/>
                </a:lnTo>
                <a:lnTo>
                  <a:pt x="1336846" y="7157"/>
                </a:lnTo>
                <a:lnTo>
                  <a:pt x="1355283" y="9315"/>
                </a:lnTo>
                <a:lnTo>
                  <a:pt x="1373677" y="11755"/>
                </a:lnTo>
                <a:lnTo>
                  <a:pt x="1392024" y="14475"/>
                </a:lnTo>
                <a:lnTo>
                  <a:pt x="1410322" y="17474"/>
                </a:lnTo>
                <a:lnTo>
                  <a:pt x="1428567" y="20752"/>
                </a:lnTo>
                <a:lnTo>
                  <a:pt x="1446756" y="24308"/>
                </a:lnTo>
                <a:lnTo>
                  <a:pt x="1464886" y="28140"/>
                </a:lnTo>
                <a:lnTo>
                  <a:pt x="1482952" y="32248"/>
                </a:lnTo>
                <a:lnTo>
                  <a:pt x="1500952" y="36630"/>
                </a:lnTo>
                <a:lnTo>
                  <a:pt x="1518883" y="41287"/>
                </a:lnTo>
                <a:lnTo>
                  <a:pt x="1536740" y="46217"/>
                </a:lnTo>
                <a:lnTo>
                  <a:pt x="1554520" y="51419"/>
                </a:lnTo>
                <a:lnTo>
                  <a:pt x="1572221" y="56892"/>
                </a:lnTo>
                <a:lnTo>
                  <a:pt x="1589839" y="62636"/>
                </a:lnTo>
                <a:lnTo>
                  <a:pt x="1607369" y="68648"/>
                </a:lnTo>
                <a:lnTo>
                  <a:pt x="1624810" y="74930"/>
                </a:lnTo>
                <a:lnTo>
                  <a:pt x="1642157" y="81479"/>
                </a:lnTo>
                <a:lnTo>
                  <a:pt x="1659407" y="88295"/>
                </a:lnTo>
                <a:lnTo>
                  <a:pt x="1676557" y="95376"/>
                </a:lnTo>
                <a:lnTo>
                  <a:pt x="1693604" y="102723"/>
                </a:lnTo>
                <a:lnTo>
                  <a:pt x="1710543" y="110334"/>
                </a:lnTo>
                <a:lnTo>
                  <a:pt x="1727372" y="118207"/>
                </a:lnTo>
                <a:lnTo>
                  <a:pt x="1744087" y="126343"/>
                </a:lnTo>
                <a:lnTo>
                  <a:pt x="1760685" y="134740"/>
                </a:lnTo>
                <a:lnTo>
                  <a:pt x="1777163" y="143398"/>
                </a:lnTo>
                <a:lnTo>
                  <a:pt x="1793516" y="152315"/>
                </a:lnTo>
                <a:lnTo>
                  <a:pt x="1809743" y="161490"/>
                </a:lnTo>
                <a:lnTo>
                  <a:pt x="1825839" y="170924"/>
                </a:lnTo>
                <a:lnTo>
                  <a:pt x="1841800" y="180614"/>
                </a:lnTo>
                <a:lnTo>
                  <a:pt x="1857623" y="190560"/>
                </a:lnTo>
                <a:lnTo>
                  <a:pt x="1873306" y="200760"/>
                </a:lnTo>
                <a:lnTo>
                  <a:pt x="1888846" y="211215"/>
                </a:lnTo>
                <a:lnTo>
                  <a:pt x="1904236" y="221923"/>
                </a:lnTo>
                <a:lnTo>
                  <a:pt x="1919475" y="232883"/>
                </a:lnTo>
                <a:lnTo>
                  <a:pt x="1934561" y="244095"/>
                </a:lnTo>
                <a:lnTo>
                  <a:pt x="1949488" y="255557"/>
                </a:lnTo>
                <a:lnTo>
                  <a:pt x="1964254" y="267269"/>
                </a:lnTo>
                <a:lnTo>
                  <a:pt x="1978856" y="279229"/>
                </a:lnTo>
                <a:lnTo>
                  <a:pt x="1993289" y="291437"/>
                </a:lnTo>
                <a:lnTo>
                  <a:pt x="2007551" y="303891"/>
                </a:lnTo>
                <a:lnTo>
                  <a:pt x="2021637" y="316591"/>
                </a:lnTo>
                <a:lnTo>
                  <a:pt x="2035546" y="329537"/>
                </a:lnTo>
                <a:lnTo>
                  <a:pt x="2049272" y="342726"/>
                </a:lnTo>
                <a:lnTo>
                  <a:pt x="2062814" y="356159"/>
                </a:lnTo>
                <a:lnTo>
                  <a:pt x="2076167" y="369833"/>
                </a:lnTo>
                <a:lnTo>
                  <a:pt x="2089327" y="383749"/>
                </a:lnTo>
                <a:lnTo>
                  <a:pt x="2102293" y="397904"/>
                </a:lnTo>
                <a:lnTo>
                  <a:pt x="2115060" y="412300"/>
                </a:lnTo>
                <a:lnTo>
                  <a:pt x="2127625" y="426934"/>
                </a:lnTo>
                <a:lnTo>
                  <a:pt x="2139983" y="441805"/>
                </a:lnTo>
                <a:lnTo>
                  <a:pt x="2152133" y="456913"/>
                </a:lnTo>
                <a:lnTo>
                  <a:pt x="2164071" y="472256"/>
                </a:lnTo>
                <a:lnTo>
                  <a:pt x="2175792" y="487834"/>
                </a:lnTo>
                <a:lnTo>
                  <a:pt x="2187295" y="503646"/>
                </a:lnTo>
                <a:lnTo>
                  <a:pt x="2198574" y="519690"/>
                </a:lnTo>
                <a:lnTo>
                  <a:pt x="2209628" y="535967"/>
                </a:lnTo>
                <a:lnTo>
                  <a:pt x="2220452" y="552474"/>
                </a:lnTo>
                <a:lnTo>
                  <a:pt x="2231043" y="569211"/>
                </a:lnTo>
                <a:lnTo>
                  <a:pt x="2241398" y="586177"/>
                </a:lnTo>
                <a:lnTo>
                  <a:pt x="2251558" y="603449"/>
                </a:lnTo>
                <a:lnTo>
                  <a:pt x="2270867" y="638177"/>
                </a:lnTo>
                <a:lnTo>
                  <a:pt x="2280069" y="655716"/>
                </a:lnTo>
                <a:lnTo>
                  <a:pt x="2288955" y="673343"/>
                </a:lnTo>
                <a:lnTo>
                  <a:pt x="2297527" y="691052"/>
                </a:lnTo>
                <a:lnTo>
                  <a:pt x="2305784" y="708842"/>
                </a:lnTo>
                <a:lnTo>
                  <a:pt x="2313730" y="726708"/>
                </a:lnTo>
                <a:lnTo>
                  <a:pt x="2321363" y="744647"/>
                </a:lnTo>
                <a:lnTo>
                  <a:pt x="2328685" y="762656"/>
                </a:lnTo>
                <a:lnTo>
                  <a:pt x="2335696" y="780732"/>
                </a:lnTo>
                <a:lnTo>
                  <a:pt x="2342398" y="798869"/>
                </a:lnTo>
                <a:lnTo>
                  <a:pt x="2348792" y="817067"/>
                </a:lnTo>
                <a:lnTo>
                  <a:pt x="2354878" y="835320"/>
                </a:lnTo>
                <a:lnTo>
                  <a:pt x="2360657" y="853626"/>
                </a:lnTo>
                <a:lnTo>
                  <a:pt x="2366130" y="871981"/>
                </a:lnTo>
                <a:lnTo>
                  <a:pt x="2371300" y="890382"/>
                </a:lnTo>
                <a:lnTo>
                  <a:pt x="2376165" y="908825"/>
                </a:lnTo>
                <a:lnTo>
                  <a:pt x="2380726" y="927307"/>
                </a:lnTo>
                <a:lnTo>
                  <a:pt x="2384986" y="945824"/>
                </a:lnTo>
                <a:lnTo>
                  <a:pt x="2388944" y="964373"/>
                </a:lnTo>
                <a:lnTo>
                  <a:pt x="2392602" y="982952"/>
                </a:lnTo>
                <a:lnTo>
                  <a:pt x="2395960" y="1001555"/>
                </a:lnTo>
                <a:lnTo>
                  <a:pt x="2399021" y="1020180"/>
                </a:lnTo>
                <a:lnTo>
                  <a:pt x="2401782" y="1038823"/>
                </a:lnTo>
                <a:lnTo>
                  <a:pt x="2404248" y="1057482"/>
                </a:lnTo>
                <a:lnTo>
                  <a:pt x="2406417" y="1076152"/>
                </a:lnTo>
                <a:lnTo>
                  <a:pt x="2408292" y="1094830"/>
                </a:lnTo>
                <a:lnTo>
                  <a:pt x="2409873" y="1113513"/>
                </a:lnTo>
                <a:lnTo>
                  <a:pt x="2411160" y="1132197"/>
                </a:lnTo>
                <a:lnTo>
                  <a:pt x="2412156" y="1150880"/>
                </a:lnTo>
                <a:lnTo>
                  <a:pt x="2412860" y="1169557"/>
                </a:lnTo>
                <a:lnTo>
                  <a:pt x="2413274" y="1188225"/>
                </a:lnTo>
                <a:lnTo>
                  <a:pt x="2413399" y="1206881"/>
                </a:lnTo>
                <a:lnTo>
                  <a:pt x="2413234" y="1225522"/>
                </a:lnTo>
                <a:lnTo>
                  <a:pt x="2412783" y="1244143"/>
                </a:lnTo>
                <a:lnTo>
                  <a:pt x="2412044" y="1262742"/>
                </a:lnTo>
                <a:lnTo>
                  <a:pt x="2411019" y="1281315"/>
                </a:lnTo>
                <a:lnTo>
                  <a:pt x="2409710" y="1299859"/>
                </a:lnTo>
                <a:lnTo>
                  <a:pt x="2408117" y="1318371"/>
                </a:lnTo>
                <a:lnTo>
                  <a:pt x="2406241" y="1336847"/>
                </a:lnTo>
                <a:lnTo>
                  <a:pt x="2404083" y="1355283"/>
                </a:lnTo>
                <a:lnTo>
                  <a:pt x="2401643" y="1373677"/>
                </a:lnTo>
                <a:lnTo>
                  <a:pt x="2398923" y="1392025"/>
                </a:lnTo>
                <a:lnTo>
                  <a:pt x="2395924" y="1410322"/>
                </a:lnTo>
                <a:lnTo>
                  <a:pt x="2392646" y="1428568"/>
                </a:lnTo>
                <a:lnTo>
                  <a:pt x="2389091" y="1446757"/>
                </a:lnTo>
                <a:lnTo>
                  <a:pt x="2385259" y="1464886"/>
                </a:lnTo>
                <a:lnTo>
                  <a:pt x="2381150" y="1482953"/>
                </a:lnTo>
                <a:lnTo>
                  <a:pt x="2376768" y="1500953"/>
                </a:lnTo>
                <a:lnTo>
                  <a:pt x="2372111" y="1518883"/>
                </a:lnTo>
                <a:lnTo>
                  <a:pt x="2367181" y="1536740"/>
                </a:lnTo>
                <a:lnTo>
                  <a:pt x="2361979" y="1554520"/>
                </a:lnTo>
                <a:lnTo>
                  <a:pt x="2356506" y="1572221"/>
                </a:lnTo>
                <a:lnTo>
                  <a:pt x="2350763" y="1589838"/>
                </a:lnTo>
                <a:lnTo>
                  <a:pt x="2344749" y="1607369"/>
                </a:lnTo>
                <a:lnTo>
                  <a:pt x="2338468" y="1624810"/>
                </a:lnTo>
                <a:lnTo>
                  <a:pt x="2331919" y="1642157"/>
                </a:lnTo>
                <a:lnTo>
                  <a:pt x="2325103" y="1659407"/>
                </a:lnTo>
                <a:lnTo>
                  <a:pt x="2318022" y="1676557"/>
                </a:lnTo>
                <a:lnTo>
                  <a:pt x="2310675" y="1693604"/>
                </a:lnTo>
                <a:lnTo>
                  <a:pt x="2303065" y="1710543"/>
                </a:lnTo>
                <a:lnTo>
                  <a:pt x="2295191" y="1727372"/>
                </a:lnTo>
                <a:lnTo>
                  <a:pt x="2287055" y="1744087"/>
                </a:lnTo>
                <a:lnTo>
                  <a:pt x="2278658" y="1760685"/>
                </a:lnTo>
                <a:lnTo>
                  <a:pt x="2270000" y="1777163"/>
                </a:lnTo>
                <a:lnTo>
                  <a:pt x="2261083" y="1793516"/>
                </a:lnTo>
                <a:lnTo>
                  <a:pt x="2251909" y="1809743"/>
                </a:lnTo>
                <a:lnTo>
                  <a:pt x="2242475" y="1825838"/>
                </a:lnTo>
                <a:lnTo>
                  <a:pt x="2232785" y="1841800"/>
                </a:lnTo>
                <a:lnTo>
                  <a:pt x="2222838" y="1857624"/>
                </a:lnTo>
                <a:lnTo>
                  <a:pt x="2212638" y="1873306"/>
                </a:lnTo>
                <a:lnTo>
                  <a:pt x="2202183" y="1888845"/>
                </a:lnTo>
                <a:lnTo>
                  <a:pt x="2191474" y="1904236"/>
                </a:lnTo>
                <a:lnTo>
                  <a:pt x="2180515" y="1919476"/>
                </a:lnTo>
                <a:lnTo>
                  <a:pt x="2169304" y="1934561"/>
                </a:lnTo>
                <a:lnTo>
                  <a:pt x="2157841" y="1949489"/>
                </a:lnTo>
                <a:lnTo>
                  <a:pt x="2146129" y="1964255"/>
                </a:lnTo>
                <a:lnTo>
                  <a:pt x="2134169" y="1978856"/>
                </a:lnTo>
                <a:lnTo>
                  <a:pt x="2121962" y="1993289"/>
                </a:lnTo>
                <a:lnTo>
                  <a:pt x="2109506" y="2007551"/>
                </a:lnTo>
                <a:lnTo>
                  <a:pt x="2096806" y="2021638"/>
                </a:lnTo>
                <a:lnTo>
                  <a:pt x="2083862" y="2035546"/>
                </a:lnTo>
                <a:lnTo>
                  <a:pt x="2070672" y="2049273"/>
                </a:lnTo>
                <a:lnTo>
                  <a:pt x="2057240" y="2062814"/>
                </a:lnTo>
                <a:lnTo>
                  <a:pt x="2043566" y="2076167"/>
                </a:lnTo>
                <a:lnTo>
                  <a:pt x="2029649" y="2089328"/>
                </a:lnTo>
                <a:lnTo>
                  <a:pt x="2015494" y="2102293"/>
                </a:lnTo>
                <a:lnTo>
                  <a:pt x="2001098" y="2115060"/>
                </a:lnTo>
                <a:lnTo>
                  <a:pt x="1986464" y="2127625"/>
                </a:lnTo>
                <a:lnTo>
                  <a:pt x="1971593" y="2139984"/>
                </a:lnTo>
                <a:lnTo>
                  <a:pt x="1956485" y="2152133"/>
                </a:lnTo>
                <a:lnTo>
                  <a:pt x="1941142" y="2164071"/>
                </a:lnTo>
                <a:lnTo>
                  <a:pt x="1925564" y="2175792"/>
                </a:lnTo>
                <a:lnTo>
                  <a:pt x="1909753" y="2187295"/>
                </a:lnTo>
                <a:lnTo>
                  <a:pt x="1893708" y="2198574"/>
                </a:lnTo>
                <a:lnTo>
                  <a:pt x="1877432" y="2209628"/>
                </a:lnTo>
                <a:lnTo>
                  <a:pt x="1860924" y="2220452"/>
                </a:lnTo>
                <a:lnTo>
                  <a:pt x="1844187" y="2231043"/>
                </a:lnTo>
                <a:lnTo>
                  <a:pt x="1827221" y="2241398"/>
                </a:lnTo>
                <a:lnTo>
                  <a:pt x="1809950" y="2251559"/>
                </a:lnTo>
                <a:lnTo>
                  <a:pt x="1775221" y="2270868"/>
                </a:lnTo>
                <a:lnTo>
                  <a:pt x="1757681" y="2280069"/>
                </a:lnTo>
                <a:lnTo>
                  <a:pt x="1740055" y="2288955"/>
                </a:lnTo>
                <a:lnTo>
                  <a:pt x="1722346" y="2297527"/>
                </a:lnTo>
                <a:lnTo>
                  <a:pt x="1704556" y="2305785"/>
                </a:lnTo>
                <a:lnTo>
                  <a:pt x="1686690" y="2313730"/>
                </a:lnTo>
                <a:lnTo>
                  <a:pt x="1668750" y="2321363"/>
                </a:lnTo>
                <a:lnTo>
                  <a:pt x="1650741" y="2328684"/>
                </a:lnTo>
                <a:lnTo>
                  <a:pt x="1632667" y="2335696"/>
                </a:lnTo>
                <a:lnTo>
                  <a:pt x="1614529" y="2342398"/>
                </a:lnTo>
                <a:lnTo>
                  <a:pt x="1596331" y="2348792"/>
                </a:lnTo>
                <a:lnTo>
                  <a:pt x="1578078" y="2354878"/>
                </a:lnTo>
                <a:lnTo>
                  <a:pt x="1559772" y="2360657"/>
                </a:lnTo>
                <a:lnTo>
                  <a:pt x="1541417" y="2366131"/>
                </a:lnTo>
                <a:lnTo>
                  <a:pt x="1523016" y="2371300"/>
                </a:lnTo>
                <a:lnTo>
                  <a:pt x="1504573" y="2376164"/>
                </a:lnTo>
                <a:lnTo>
                  <a:pt x="1486091" y="2380726"/>
                </a:lnTo>
                <a:lnTo>
                  <a:pt x="1467574" y="2384986"/>
                </a:lnTo>
                <a:lnTo>
                  <a:pt x="1449025" y="2388944"/>
                </a:lnTo>
                <a:lnTo>
                  <a:pt x="1430447" y="2392602"/>
                </a:lnTo>
                <a:lnTo>
                  <a:pt x="1411844" y="2395960"/>
                </a:lnTo>
                <a:lnTo>
                  <a:pt x="1393218" y="2399020"/>
                </a:lnTo>
                <a:lnTo>
                  <a:pt x="1374575" y="2401782"/>
                </a:lnTo>
                <a:lnTo>
                  <a:pt x="1355916" y="2404248"/>
                </a:lnTo>
                <a:lnTo>
                  <a:pt x="1337247" y="2406417"/>
                </a:lnTo>
                <a:lnTo>
                  <a:pt x="1318569" y="2408292"/>
                </a:lnTo>
                <a:lnTo>
                  <a:pt x="1299885" y="2409873"/>
                </a:lnTo>
                <a:lnTo>
                  <a:pt x="1281201" y="2411161"/>
                </a:lnTo>
                <a:lnTo>
                  <a:pt x="1262519" y="2412156"/>
                </a:lnTo>
                <a:lnTo>
                  <a:pt x="1243842" y="2412860"/>
                </a:lnTo>
                <a:lnTo>
                  <a:pt x="1225173" y="2413274"/>
                </a:lnTo>
                <a:lnTo>
                  <a:pt x="1206517" y="2413398"/>
                </a:lnTo>
                <a:lnTo>
                  <a:pt x="1187877" y="2413234"/>
                </a:lnTo>
                <a:lnTo>
                  <a:pt x="1169255" y="2412782"/>
                </a:lnTo>
                <a:lnTo>
                  <a:pt x="1150656" y="2412044"/>
                </a:lnTo>
                <a:lnTo>
                  <a:pt x="1132083" y="2411019"/>
                </a:lnTo>
                <a:lnTo>
                  <a:pt x="1113539" y="2409710"/>
                </a:lnTo>
                <a:lnTo>
                  <a:pt x="1095027" y="2408117"/>
                </a:lnTo>
                <a:lnTo>
                  <a:pt x="1076552" y="2406241"/>
                </a:lnTo>
                <a:lnTo>
                  <a:pt x="1058115" y="2404083"/>
                </a:lnTo>
                <a:lnTo>
                  <a:pt x="1039721" y="2401643"/>
                </a:lnTo>
                <a:lnTo>
                  <a:pt x="1021374" y="2398923"/>
                </a:lnTo>
                <a:lnTo>
                  <a:pt x="1003076" y="2395924"/>
                </a:lnTo>
                <a:lnTo>
                  <a:pt x="984830" y="2392646"/>
                </a:lnTo>
                <a:lnTo>
                  <a:pt x="966641" y="2389090"/>
                </a:lnTo>
                <a:lnTo>
                  <a:pt x="948511" y="2385258"/>
                </a:lnTo>
                <a:lnTo>
                  <a:pt x="930445" y="2381150"/>
                </a:lnTo>
                <a:lnTo>
                  <a:pt x="912445" y="2376768"/>
                </a:lnTo>
                <a:lnTo>
                  <a:pt x="894515" y="2372111"/>
                </a:lnTo>
                <a:lnTo>
                  <a:pt x="876658" y="2367181"/>
                </a:lnTo>
                <a:lnTo>
                  <a:pt x="858877" y="2361979"/>
                </a:lnTo>
                <a:lnTo>
                  <a:pt x="841177" y="2356506"/>
                </a:lnTo>
                <a:lnTo>
                  <a:pt x="823559" y="2350763"/>
                </a:lnTo>
                <a:lnTo>
                  <a:pt x="806029" y="2344750"/>
                </a:lnTo>
                <a:lnTo>
                  <a:pt x="788588" y="2338468"/>
                </a:lnTo>
                <a:lnTo>
                  <a:pt x="771241" y="2331919"/>
                </a:lnTo>
                <a:lnTo>
                  <a:pt x="753991" y="2325103"/>
                </a:lnTo>
                <a:lnTo>
                  <a:pt x="736841" y="2318022"/>
                </a:lnTo>
                <a:lnTo>
                  <a:pt x="719794" y="2310675"/>
                </a:lnTo>
                <a:lnTo>
                  <a:pt x="702855" y="2303064"/>
                </a:lnTo>
                <a:lnTo>
                  <a:pt x="686026" y="2295191"/>
                </a:lnTo>
                <a:lnTo>
                  <a:pt x="669311" y="2287055"/>
                </a:lnTo>
                <a:lnTo>
                  <a:pt x="652712" y="2278658"/>
                </a:lnTo>
                <a:lnTo>
                  <a:pt x="636234" y="2270000"/>
                </a:lnTo>
                <a:lnTo>
                  <a:pt x="619881" y="2261083"/>
                </a:lnTo>
                <a:lnTo>
                  <a:pt x="603655" y="2251908"/>
                </a:lnTo>
                <a:lnTo>
                  <a:pt x="587559" y="2242474"/>
                </a:lnTo>
                <a:lnTo>
                  <a:pt x="571598" y="2232784"/>
                </a:lnTo>
                <a:lnTo>
                  <a:pt x="555774" y="2222839"/>
                </a:lnTo>
                <a:lnTo>
                  <a:pt x="540091" y="2212638"/>
                </a:lnTo>
                <a:lnTo>
                  <a:pt x="524552" y="2202183"/>
                </a:lnTo>
                <a:lnTo>
                  <a:pt x="509162" y="2191475"/>
                </a:lnTo>
                <a:lnTo>
                  <a:pt x="493922" y="2180514"/>
                </a:lnTo>
                <a:lnTo>
                  <a:pt x="478837" y="2169303"/>
                </a:lnTo>
                <a:lnTo>
                  <a:pt x="463909" y="2157841"/>
                </a:lnTo>
                <a:lnTo>
                  <a:pt x="449144" y="2146129"/>
                </a:lnTo>
                <a:lnTo>
                  <a:pt x="434542" y="2134169"/>
                </a:lnTo>
                <a:lnTo>
                  <a:pt x="420109" y="2121961"/>
                </a:lnTo>
                <a:lnTo>
                  <a:pt x="405847" y="2109507"/>
                </a:lnTo>
                <a:lnTo>
                  <a:pt x="391760" y="2096807"/>
                </a:lnTo>
                <a:lnTo>
                  <a:pt x="377852" y="2083861"/>
                </a:lnTo>
                <a:lnTo>
                  <a:pt x="364125" y="2070672"/>
                </a:lnTo>
                <a:lnTo>
                  <a:pt x="350584" y="2057240"/>
                </a:lnTo>
                <a:lnTo>
                  <a:pt x="337231" y="2043565"/>
                </a:lnTo>
                <a:lnTo>
                  <a:pt x="324071" y="2029649"/>
                </a:lnTo>
                <a:lnTo>
                  <a:pt x="311105" y="2015493"/>
                </a:lnTo>
                <a:lnTo>
                  <a:pt x="298338" y="2001098"/>
                </a:lnTo>
                <a:lnTo>
                  <a:pt x="285773" y="1986464"/>
                </a:lnTo>
                <a:lnTo>
                  <a:pt x="273415" y="1971593"/>
                </a:lnTo>
                <a:lnTo>
                  <a:pt x="261264" y="1956485"/>
                </a:lnTo>
                <a:lnTo>
                  <a:pt x="249327" y="1941142"/>
                </a:lnTo>
                <a:lnTo>
                  <a:pt x="237605" y="1925564"/>
                </a:lnTo>
                <a:lnTo>
                  <a:pt x="226103" y="1909752"/>
                </a:lnTo>
                <a:lnTo>
                  <a:pt x="214824" y="1893707"/>
                </a:lnTo>
                <a:lnTo>
                  <a:pt x="203770" y="1877431"/>
                </a:lnTo>
                <a:lnTo>
                  <a:pt x="192946" y="1860924"/>
                </a:lnTo>
                <a:lnTo>
                  <a:pt x="182354" y="1844187"/>
                </a:lnTo>
                <a:lnTo>
                  <a:pt x="172000" y="1827221"/>
                </a:lnTo>
                <a:lnTo>
                  <a:pt x="161839" y="1809949"/>
                </a:lnTo>
                <a:lnTo>
                  <a:pt x="142530" y="1775221"/>
                </a:lnTo>
                <a:lnTo>
                  <a:pt x="133329" y="1757681"/>
                </a:lnTo>
                <a:lnTo>
                  <a:pt x="124442" y="1740055"/>
                </a:lnTo>
                <a:lnTo>
                  <a:pt x="115871" y="1722345"/>
                </a:lnTo>
                <a:lnTo>
                  <a:pt x="107613" y="1704556"/>
                </a:lnTo>
                <a:lnTo>
                  <a:pt x="99668" y="1686690"/>
                </a:lnTo>
                <a:lnTo>
                  <a:pt x="92035" y="1668751"/>
                </a:lnTo>
                <a:lnTo>
                  <a:pt x="84714" y="1650741"/>
                </a:lnTo>
                <a:lnTo>
                  <a:pt x="77702" y="1632667"/>
                </a:lnTo>
                <a:lnTo>
                  <a:pt x="71000" y="1614528"/>
                </a:lnTo>
                <a:lnTo>
                  <a:pt x="64606" y="1596331"/>
                </a:lnTo>
                <a:lnTo>
                  <a:pt x="58520" y="1578078"/>
                </a:lnTo>
                <a:lnTo>
                  <a:pt x="52741" y="1559772"/>
                </a:lnTo>
                <a:lnTo>
                  <a:pt x="47267" y="1541417"/>
                </a:lnTo>
                <a:lnTo>
                  <a:pt x="42099" y="1523016"/>
                </a:lnTo>
                <a:lnTo>
                  <a:pt x="37234" y="1504573"/>
                </a:lnTo>
                <a:lnTo>
                  <a:pt x="32671" y="1486091"/>
                </a:lnTo>
                <a:lnTo>
                  <a:pt x="28413" y="1467574"/>
                </a:lnTo>
                <a:lnTo>
                  <a:pt x="24454" y="1449024"/>
                </a:lnTo>
                <a:lnTo>
                  <a:pt x="20796" y="1430447"/>
                </a:lnTo>
                <a:lnTo>
                  <a:pt x="17438" y="1411843"/>
                </a:lnTo>
                <a:lnTo>
                  <a:pt x="14378" y="1393218"/>
                </a:lnTo>
                <a:lnTo>
                  <a:pt x="11616" y="1374575"/>
                </a:lnTo>
                <a:lnTo>
                  <a:pt x="9149" y="1355917"/>
                </a:lnTo>
                <a:lnTo>
                  <a:pt x="6981" y="1337246"/>
                </a:lnTo>
                <a:lnTo>
                  <a:pt x="5106" y="1318568"/>
                </a:lnTo>
                <a:lnTo>
                  <a:pt x="3525" y="1299885"/>
                </a:lnTo>
                <a:lnTo>
                  <a:pt x="2237" y="1281201"/>
                </a:lnTo>
                <a:lnTo>
                  <a:pt x="1242" y="1262518"/>
                </a:lnTo>
                <a:lnTo>
                  <a:pt x="538" y="1243842"/>
                </a:lnTo>
                <a:lnTo>
                  <a:pt x="124" y="1225173"/>
                </a:lnTo>
                <a:lnTo>
                  <a:pt x="0" y="1206517"/>
                </a:lnTo>
                <a:lnTo>
                  <a:pt x="164" y="1187877"/>
                </a:lnTo>
                <a:lnTo>
                  <a:pt x="616" y="1169255"/>
                </a:lnTo>
                <a:lnTo>
                  <a:pt x="1354" y="1150656"/>
                </a:lnTo>
                <a:lnTo>
                  <a:pt x="2379" y="1132083"/>
                </a:lnTo>
                <a:lnTo>
                  <a:pt x="3687" y="1113539"/>
                </a:lnTo>
                <a:lnTo>
                  <a:pt x="5281" y="1095027"/>
                </a:lnTo>
                <a:lnTo>
                  <a:pt x="7157" y="1076551"/>
                </a:lnTo>
                <a:lnTo>
                  <a:pt x="9315" y="1058115"/>
                </a:lnTo>
                <a:lnTo>
                  <a:pt x="11755" y="1039721"/>
                </a:lnTo>
                <a:lnTo>
                  <a:pt x="14475" y="1021374"/>
                </a:lnTo>
                <a:lnTo>
                  <a:pt x="17474" y="1003075"/>
                </a:lnTo>
                <a:lnTo>
                  <a:pt x="20753" y="984830"/>
                </a:lnTo>
                <a:lnTo>
                  <a:pt x="24307" y="966641"/>
                </a:lnTo>
                <a:lnTo>
                  <a:pt x="28140" y="948512"/>
                </a:lnTo>
                <a:lnTo>
                  <a:pt x="32248" y="930445"/>
                </a:lnTo>
                <a:lnTo>
                  <a:pt x="36631" y="912445"/>
                </a:lnTo>
                <a:lnTo>
                  <a:pt x="41288" y="894515"/>
                </a:lnTo>
                <a:lnTo>
                  <a:pt x="46217" y="876658"/>
                </a:lnTo>
                <a:lnTo>
                  <a:pt x="51419" y="858878"/>
                </a:lnTo>
                <a:lnTo>
                  <a:pt x="56892" y="841177"/>
                </a:lnTo>
                <a:lnTo>
                  <a:pt x="62635" y="823560"/>
                </a:lnTo>
                <a:lnTo>
                  <a:pt x="68649" y="806029"/>
                </a:lnTo>
                <a:lnTo>
                  <a:pt x="74930" y="788588"/>
                </a:lnTo>
                <a:lnTo>
                  <a:pt x="81479" y="771241"/>
                </a:lnTo>
                <a:lnTo>
                  <a:pt x="88295" y="753991"/>
                </a:lnTo>
                <a:lnTo>
                  <a:pt x="95376" y="736841"/>
                </a:lnTo>
                <a:lnTo>
                  <a:pt x="102724" y="719794"/>
                </a:lnTo>
                <a:lnTo>
                  <a:pt x="110333" y="702855"/>
                </a:lnTo>
                <a:lnTo>
                  <a:pt x="118207" y="686026"/>
                </a:lnTo>
                <a:lnTo>
                  <a:pt x="126343" y="669311"/>
                </a:lnTo>
                <a:lnTo>
                  <a:pt x="134740" y="652712"/>
                </a:lnTo>
                <a:lnTo>
                  <a:pt x="143397" y="636235"/>
                </a:lnTo>
                <a:lnTo>
                  <a:pt x="152315" y="619881"/>
                </a:lnTo>
                <a:lnTo>
                  <a:pt x="161490" y="603655"/>
                </a:lnTo>
                <a:lnTo>
                  <a:pt x="170923" y="587560"/>
                </a:lnTo>
                <a:lnTo>
                  <a:pt x="180613" y="571598"/>
                </a:lnTo>
                <a:lnTo>
                  <a:pt x="190559" y="555774"/>
                </a:lnTo>
                <a:lnTo>
                  <a:pt x="200760" y="540091"/>
                </a:lnTo>
                <a:lnTo>
                  <a:pt x="211215" y="524553"/>
                </a:lnTo>
                <a:lnTo>
                  <a:pt x="221924" y="509162"/>
                </a:lnTo>
                <a:lnTo>
                  <a:pt x="232884" y="493922"/>
                </a:lnTo>
                <a:lnTo>
                  <a:pt x="244095" y="478837"/>
                </a:lnTo>
                <a:lnTo>
                  <a:pt x="255558" y="463909"/>
                </a:lnTo>
                <a:lnTo>
                  <a:pt x="267269" y="449144"/>
                </a:lnTo>
                <a:lnTo>
                  <a:pt x="279229" y="434542"/>
                </a:lnTo>
                <a:lnTo>
                  <a:pt x="291437" y="420109"/>
                </a:lnTo>
                <a:lnTo>
                  <a:pt x="303892" y="405847"/>
                </a:lnTo>
                <a:lnTo>
                  <a:pt x="316592" y="391760"/>
                </a:lnTo>
                <a:lnTo>
                  <a:pt x="329537" y="377852"/>
                </a:lnTo>
                <a:lnTo>
                  <a:pt x="342726" y="364125"/>
                </a:lnTo>
                <a:lnTo>
                  <a:pt x="356158" y="350584"/>
                </a:lnTo>
                <a:lnTo>
                  <a:pt x="369833" y="337231"/>
                </a:lnTo>
                <a:lnTo>
                  <a:pt x="383749" y="324070"/>
                </a:lnTo>
                <a:lnTo>
                  <a:pt x="397905" y="311105"/>
                </a:lnTo>
                <a:lnTo>
                  <a:pt x="412301" y="298338"/>
                </a:lnTo>
                <a:lnTo>
                  <a:pt x="426934" y="285773"/>
                </a:lnTo>
                <a:lnTo>
                  <a:pt x="441805" y="273415"/>
                </a:lnTo>
                <a:lnTo>
                  <a:pt x="456914" y="261265"/>
                </a:lnTo>
                <a:lnTo>
                  <a:pt x="472257" y="249327"/>
                </a:lnTo>
                <a:lnTo>
                  <a:pt x="487834" y="237606"/>
                </a:lnTo>
                <a:lnTo>
                  <a:pt x="503646" y="226103"/>
                </a:lnTo>
                <a:lnTo>
                  <a:pt x="519690" y="214824"/>
                </a:lnTo>
                <a:lnTo>
                  <a:pt x="535967" y="203770"/>
                </a:lnTo>
                <a:lnTo>
                  <a:pt x="552474" y="192946"/>
                </a:lnTo>
                <a:lnTo>
                  <a:pt x="569211" y="182355"/>
                </a:lnTo>
                <a:lnTo>
                  <a:pt x="586177" y="172000"/>
                </a:lnTo>
                <a:lnTo>
                  <a:pt x="603449" y="161839"/>
                </a:lnTo>
                <a:lnTo>
                  <a:pt x="638177" y="142531"/>
                </a:lnTo>
                <a:lnTo>
                  <a:pt x="655717" y="133329"/>
                </a:lnTo>
                <a:lnTo>
                  <a:pt x="673342" y="124443"/>
                </a:lnTo>
                <a:lnTo>
                  <a:pt x="691052" y="115871"/>
                </a:lnTo>
                <a:lnTo>
                  <a:pt x="708842" y="107613"/>
                </a:lnTo>
                <a:lnTo>
                  <a:pt x="726709" y="99668"/>
                </a:lnTo>
                <a:lnTo>
                  <a:pt x="744647" y="92036"/>
                </a:lnTo>
                <a:lnTo>
                  <a:pt x="762657" y="84714"/>
                </a:lnTo>
                <a:lnTo>
                  <a:pt x="780731" y="77702"/>
                </a:lnTo>
                <a:lnTo>
                  <a:pt x="798869" y="71000"/>
                </a:lnTo>
                <a:lnTo>
                  <a:pt x="817067" y="64606"/>
                </a:lnTo>
                <a:lnTo>
                  <a:pt x="835320" y="58520"/>
                </a:lnTo>
                <a:lnTo>
                  <a:pt x="853627" y="52741"/>
                </a:lnTo>
                <a:lnTo>
                  <a:pt x="871981" y="47267"/>
                </a:lnTo>
                <a:lnTo>
                  <a:pt x="890382" y="42098"/>
                </a:lnTo>
                <a:lnTo>
                  <a:pt x="908825" y="37233"/>
                </a:lnTo>
                <a:lnTo>
                  <a:pt x="927307" y="32672"/>
                </a:lnTo>
                <a:lnTo>
                  <a:pt x="945824" y="28412"/>
                </a:lnTo>
                <a:lnTo>
                  <a:pt x="964373" y="24454"/>
                </a:lnTo>
                <a:lnTo>
                  <a:pt x="982952" y="20796"/>
                </a:lnTo>
                <a:lnTo>
                  <a:pt x="1001555" y="17438"/>
                </a:lnTo>
                <a:lnTo>
                  <a:pt x="1020180" y="14378"/>
                </a:lnTo>
                <a:lnTo>
                  <a:pt x="1038823" y="11616"/>
                </a:lnTo>
                <a:lnTo>
                  <a:pt x="1057482" y="9150"/>
                </a:lnTo>
                <a:lnTo>
                  <a:pt x="1076152" y="6980"/>
                </a:lnTo>
                <a:lnTo>
                  <a:pt x="1094830" y="5106"/>
                </a:lnTo>
                <a:lnTo>
                  <a:pt x="1113512" y="3525"/>
                </a:lnTo>
                <a:lnTo>
                  <a:pt x="1132197" y="2237"/>
                </a:lnTo>
                <a:lnTo>
                  <a:pt x="1150880" y="1242"/>
                </a:lnTo>
                <a:lnTo>
                  <a:pt x="1169557" y="538"/>
                </a:lnTo>
                <a:lnTo>
                  <a:pt x="1188225" y="124"/>
                </a:lnTo>
                <a:close/>
              </a:path>
            </a:pathLst>
          </a:custGeom>
          <a:gradFill>
            <a:gsLst>
              <a:gs pos="91000">
                <a:srgbClr val="239DFF"/>
              </a:gs>
              <a:gs pos="68000">
                <a:srgbClr val="2092ED"/>
              </a:gs>
            </a:gsLst>
            <a:lin ang="5400000" scaled="1"/>
          </a:gradFill>
          <a:ln w="127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7" y="6213403"/>
            <a:ext cx="1670755" cy="366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>
            <a:spLocks noChangeShapeType="1"/>
          </p:cNvSpPr>
          <p:nvPr/>
        </p:nvSpPr>
        <p:spPr bwMode="auto">
          <a:xfrm flipH="1">
            <a:off x="1209826" y="1962539"/>
            <a:ext cx="5688" cy="3697163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813" tIns="60907" rIns="121813" bIns="60907" anchor="ctr"/>
          <a:lstStyle/>
          <a:p>
            <a:pPr defTabSz="1217295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淘宝-想搞设计PPT(倒卖必究)-9"/>
          <p:cNvSpPr>
            <a:spLocks noChangeArrowheads="1"/>
          </p:cNvSpPr>
          <p:nvPr/>
        </p:nvSpPr>
        <p:spPr bwMode="gray">
          <a:xfrm>
            <a:off x="1629356" y="3672061"/>
            <a:ext cx="330200" cy="330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zh-CN" altLang="en-US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10" name="淘宝-想搞设计PPT(倒卖必究)-10"/>
          <p:cNvSpPr>
            <a:spLocks noChangeArrowheads="1"/>
          </p:cNvSpPr>
          <p:nvPr/>
        </p:nvSpPr>
        <p:spPr bwMode="gray">
          <a:xfrm>
            <a:off x="1629356" y="4160243"/>
            <a:ext cx="330200" cy="330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zh-CN" altLang="en-US" dirty="0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11" name="淘宝-想搞设计PPT(倒卖必究)-11"/>
          <p:cNvSpPr>
            <a:spLocks noChangeArrowheads="1"/>
          </p:cNvSpPr>
          <p:nvPr/>
        </p:nvSpPr>
        <p:spPr bwMode="gray">
          <a:xfrm>
            <a:off x="1629356" y="4648426"/>
            <a:ext cx="330200" cy="330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zh-CN" altLang="en-US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12" name="淘宝-想搞设计PPT(倒卖必究)-12"/>
          <p:cNvSpPr>
            <a:spLocks noChangeArrowheads="1"/>
          </p:cNvSpPr>
          <p:nvPr/>
        </p:nvSpPr>
        <p:spPr bwMode="invGray">
          <a:xfrm>
            <a:off x="1629356" y="5136607"/>
            <a:ext cx="330200" cy="330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zh-CN" altLang="en-US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13" name="淘宝-想搞设计PPT(倒卖必究)-13"/>
          <p:cNvSpPr>
            <a:spLocks noChangeShapeType="1"/>
          </p:cNvSpPr>
          <p:nvPr/>
        </p:nvSpPr>
        <p:spPr bwMode="auto">
          <a:xfrm rot="16200000" flipH="1">
            <a:off x="4142084" y="-371584"/>
            <a:ext cx="8467" cy="57600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813" tIns="60907" rIns="121813" bIns="60907" anchor="ctr"/>
          <a:lstStyle/>
          <a:p>
            <a:pPr defTabSz="1217295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1435882" y="2650294"/>
            <a:ext cx="5590436" cy="734902"/>
          </a:xfrm>
          <a:prstGeom prst="rect">
            <a:avLst/>
          </a:prstGeom>
        </p:spPr>
        <p:txBody>
          <a:bodyPr wrap="square" lIns="121813" tIns="60907" rIns="121813" bIns="6090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点击输入标题点击输入相关标题。点击输入标题点击输入相关标题。点击输入标题。点击输入标题点击输入相关标题。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1469453" y="1926672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请您在此处输入相关小标题</a:t>
            </a: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2036163" y="3630799"/>
            <a:ext cx="4725571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点击输入相关标题点击输入相关标题。点击输入相关标题。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2036162" y="4128965"/>
            <a:ext cx="4725571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点击输入相关标题点击输入相关标题。点击输入相关标题。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2036161" y="4613368"/>
            <a:ext cx="4725571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点击输入相关标题点击输入相关标题。点击输入相关标题。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2036160" y="5097771"/>
            <a:ext cx="4725571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点击输入相关标题点击输入相关标题。点击输入相关标题。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Group 1"/>
          <p:cNvGrpSpPr/>
          <p:nvPr/>
        </p:nvGrpSpPr>
        <p:grpSpPr>
          <a:xfrm>
            <a:off x="7332955" y="1852267"/>
            <a:ext cx="3751459" cy="3752226"/>
            <a:chOff x="7870626" y="2948401"/>
            <a:chExt cx="9031215" cy="9033062"/>
          </a:xfrm>
        </p:grpSpPr>
        <p:sp>
          <p:nvSpPr>
            <p:cNvPr id="21" name="淘宝-想搞设计PPT(倒卖必究)-21"/>
            <p:cNvSpPr>
              <a:spLocks noChangeArrowheads="1"/>
            </p:cNvSpPr>
            <p:nvPr/>
          </p:nvSpPr>
          <p:spPr bwMode="auto">
            <a:xfrm rot="19397468">
              <a:off x="9000026" y="2948401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gradFill>
              <a:gsLst>
                <a:gs pos="0">
                  <a:srgbClr val="145991"/>
                </a:gs>
                <a:gs pos="100000">
                  <a:srgbClr val="145991">
                    <a:alpha val="49804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3765"/>
              <a:endParaRPr lang="en-US" dirty="0">
                <a:solidFill>
                  <a:srgbClr val="445469"/>
                </a:solidFill>
                <a:cs typeface="+mn-ea"/>
                <a:sym typeface="+mn-lt"/>
              </a:endParaRPr>
            </a:p>
          </p:txBody>
        </p:sp>
        <p:sp>
          <p:nvSpPr>
            <p:cNvPr id="22" name="淘宝-想搞设计PPT(倒卖必究)-22"/>
            <p:cNvSpPr>
              <a:spLocks noChangeArrowheads="1"/>
            </p:cNvSpPr>
            <p:nvPr/>
          </p:nvSpPr>
          <p:spPr bwMode="auto">
            <a:xfrm rot="3202081">
              <a:off x="12255036" y="4039640"/>
              <a:ext cx="4614101" cy="467950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gradFill>
              <a:gsLst>
                <a:gs pos="0">
                  <a:srgbClr val="145991"/>
                </a:gs>
                <a:gs pos="100000">
                  <a:srgbClr val="145991">
                    <a:alpha val="49804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3765"/>
              <a:endParaRPr lang="en-US" dirty="0">
                <a:solidFill>
                  <a:srgbClr val="445469"/>
                </a:solidFill>
                <a:cs typeface="+mn-ea"/>
                <a:sym typeface="+mn-lt"/>
              </a:endParaRPr>
            </a:p>
          </p:txBody>
        </p:sp>
        <p:sp>
          <p:nvSpPr>
            <p:cNvPr id="23" name="淘宝-想搞设计PPT(倒卖必究)-23"/>
            <p:cNvSpPr>
              <a:spLocks noChangeArrowheads="1"/>
            </p:cNvSpPr>
            <p:nvPr/>
          </p:nvSpPr>
          <p:spPr bwMode="auto">
            <a:xfrm rot="8579122">
              <a:off x="11157827" y="7300735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gradFill>
              <a:gsLst>
                <a:gs pos="0">
                  <a:srgbClr val="145991"/>
                </a:gs>
                <a:gs pos="100000">
                  <a:srgbClr val="145991">
                    <a:alpha val="49804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3765"/>
              <a:endParaRPr lang="en-US" dirty="0">
                <a:solidFill>
                  <a:srgbClr val="445469"/>
                </a:solidFill>
                <a:cs typeface="+mn-ea"/>
                <a:sym typeface="+mn-lt"/>
              </a:endParaRPr>
            </a:p>
          </p:txBody>
        </p:sp>
        <p:sp>
          <p:nvSpPr>
            <p:cNvPr id="24" name="淘宝-想搞设计PPT(倒卖必究)-24"/>
            <p:cNvSpPr>
              <a:spLocks noChangeArrowheads="1"/>
            </p:cNvSpPr>
            <p:nvPr/>
          </p:nvSpPr>
          <p:spPr bwMode="auto">
            <a:xfrm rot="13978264">
              <a:off x="7903330" y="6233611"/>
              <a:ext cx="4614101" cy="467950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gradFill>
              <a:gsLst>
                <a:gs pos="0">
                  <a:srgbClr val="145991"/>
                </a:gs>
                <a:gs pos="100000">
                  <a:srgbClr val="145991">
                    <a:alpha val="49804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3765"/>
              <a:endParaRPr lang="en-US" dirty="0">
                <a:solidFill>
                  <a:srgbClr val="445469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淘宝-想搞设计PPT(倒卖必究)-25"/>
          <p:cNvSpPr>
            <a:spLocks noChangeAspect="1"/>
          </p:cNvSpPr>
          <p:nvPr/>
        </p:nvSpPr>
        <p:spPr>
          <a:xfrm>
            <a:off x="8024965" y="3976976"/>
            <a:ext cx="508670" cy="437029"/>
          </a:xfrm>
          <a:custGeom>
            <a:avLst/>
            <a:gdLst>
              <a:gd name="T0" fmla="*/ 4147 w 4873"/>
              <a:gd name="T1" fmla="*/ 138 h 4193"/>
              <a:gd name="T2" fmla="*/ 894 w 4873"/>
              <a:gd name="T3" fmla="*/ 0 h 4193"/>
              <a:gd name="T4" fmla="*/ 202 w 4873"/>
              <a:gd name="T5" fmla="*/ 585 h 4193"/>
              <a:gd name="T6" fmla="*/ 288 w 4873"/>
              <a:gd name="T7" fmla="*/ 663 h 4193"/>
              <a:gd name="T8" fmla="*/ 894 w 4873"/>
              <a:gd name="T9" fmla="*/ 116 h 4193"/>
              <a:gd name="T10" fmla="*/ 4050 w 4873"/>
              <a:gd name="T11" fmla="*/ 204 h 4193"/>
              <a:gd name="T12" fmla="*/ 4756 w 4873"/>
              <a:gd name="T13" fmla="*/ 1360 h 4193"/>
              <a:gd name="T14" fmla="*/ 4678 w 4873"/>
              <a:gd name="T15" fmla="*/ 4076 h 4193"/>
              <a:gd name="T16" fmla="*/ 4219 w 4873"/>
              <a:gd name="T17" fmla="*/ 3195 h 4193"/>
              <a:gd name="T18" fmla="*/ 4528 w 4873"/>
              <a:gd name="T19" fmla="*/ 3149 h 4193"/>
              <a:gd name="T20" fmla="*/ 4080 w 4873"/>
              <a:gd name="T21" fmla="*/ 2496 h 4193"/>
              <a:gd name="T22" fmla="*/ 3916 w 4873"/>
              <a:gd name="T23" fmla="*/ 2497 h 4193"/>
              <a:gd name="T24" fmla="*/ 3484 w 4873"/>
              <a:gd name="T25" fmla="*/ 3149 h 4193"/>
              <a:gd name="T26" fmla="*/ 3777 w 4873"/>
              <a:gd name="T27" fmla="*/ 3195 h 4193"/>
              <a:gd name="T28" fmla="*/ 2925 w 4873"/>
              <a:gd name="T29" fmla="*/ 4076 h 4193"/>
              <a:gd name="T30" fmla="*/ 3151 w 4873"/>
              <a:gd name="T31" fmla="*/ 3195 h 4193"/>
              <a:gd name="T32" fmla="*/ 3219 w 4873"/>
              <a:gd name="T33" fmla="*/ 3055 h 4193"/>
              <a:gd name="T34" fmla="*/ 2704 w 4873"/>
              <a:gd name="T35" fmla="*/ 2454 h 4193"/>
              <a:gd name="T36" fmla="*/ 2204 w 4873"/>
              <a:gd name="T37" fmla="*/ 3055 h 4193"/>
              <a:gd name="T38" fmla="*/ 2274 w 4873"/>
              <a:gd name="T39" fmla="*/ 3195 h 4193"/>
              <a:gd name="T40" fmla="*/ 2483 w 4873"/>
              <a:gd name="T41" fmla="*/ 4076 h 4193"/>
              <a:gd name="T42" fmla="*/ 117 w 4873"/>
              <a:gd name="T43" fmla="*/ 3908 h 4193"/>
              <a:gd name="T44" fmla="*/ 285 w 4873"/>
              <a:gd name="T45" fmla="*/ 1135 h 4193"/>
              <a:gd name="T46" fmla="*/ 4103 w 4873"/>
              <a:gd name="T47" fmla="*/ 1077 h 4193"/>
              <a:gd name="T48" fmla="*/ 285 w 4873"/>
              <a:gd name="T49" fmla="*/ 1019 h 4193"/>
              <a:gd name="T50" fmla="*/ 0 w 4873"/>
              <a:gd name="T51" fmla="*/ 3908 h 4193"/>
              <a:gd name="T52" fmla="*/ 2541 w 4873"/>
              <a:gd name="T53" fmla="*/ 4193 h 4193"/>
              <a:gd name="T54" fmla="*/ 2599 w 4873"/>
              <a:gd name="T55" fmla="*/ 3137 h 4193"/>
              <a:gd name="T56" fmla="*/ 2332 w 4873"/>
              <a:gd name="T57" fmla="*/ 3079 h 4193"/>
              <a:gd name="T58" fmla="*/ 3090 w 4873"/>
              <a:gd name="T59" fmla="*/ 3079 h 4193"/>
              <a:gd name="T60" fmla="*/ 2809 w 4873"/>
              <a:gd name="T61" fmla="*/ 3137 h 4193"/>
              <a:gd name="T62" fmla="*/ 2867 w 4873"/>
              <a:gd name="T63" fmla="*/ 4193 h 4193"/>
              <a:gd name="T64" fmla="*/ 3892 w 4873"/>
              <a:gd name="T65" fmla="*/ 4135 h 4193"/>
              <a:gd name="T66" fmla="*/ 3835 w 4873"/>
              <a:gd name="T67" fmla="*/ 3079 h 4193"/>
              <a:gd name="T68" fmla="*/ 3999 w 4873"/>
              <a:gd name="T69" fmla="*/ 2581 h 4193"/>
              <a:gd name="T70" fmla="*/ 4161 w 4873"/>
              <a:gd name="T71" fmla="*/ 3079 h 4193"/>
              <a:gd name="T72" fmla="*/ 4104 w 4873"/>
              <a:gd name="T73" fmla="*/ 4135 h 4193"/>
              <a:gd name="T74" fmla="*/ 4678 w 4873"/>
              <a:gd name="T75" fmla="*/ 4193 h 4193"/>
              <a:gd name="T76" fmla="*/ 4873 w 4873"/>
              <a:gd name="T77" fmla="*/ 1360 h 4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873" h="4193">
                <a:moveTo>
                  <a:pt x="4786" y="1078"/>
                </a:moveTo>
                <a:lnTo>
                  <a:pt x="4147" y="138"/>
                </a:lnTo>
                <a:cubicBezTo>
                  <a:pt x="4094" y="60"/>
                  <a:pt x="3979" y="0"/>
                  <a:pt x="3885" y="0"/>
                </a:cubicBezTo>
                <a:lnTo>
                  <a:pt x="894" y="0"/>
                </a:lnTo>
                <a:cubicBezTo>
                  <a:pt x="803" y="0"/>
                  <a:pt x="684" y="53"/>
                  <a:pt x="623" y="120"/>
                </a:cubicBezTo>
                <a:lnTo>
                  <a:pt x="202" y="585"/>
                </a:lnTo>
                <a:cubicBezTo>
                  <a:pt x="180" y="609"/>
                  <a:pt x="182" y="646"/>
                  <a:pt x="206" y="667"/>
                </a:cubicBezTo>
                <a:cubicBezTo>
                  <a:pt x="230" y="689"/>
                  <a:pt x="266" y="687"/>
                  <a:pt x="288" y="663"/>
                </a:cubicBezTo>
                <a:lnTo>
                  <a:pt x="709" y="198"/>
                </a:lnTo>
                <a:cubicBezTo>
                  <a:pt x="749" y="155"/>
                  <a:pt x="835" y="116"/>
                  <a:pt x="894" y="116"/>
                </a:cubicBezTo>
                <a:lnTo>
                  <a:pt x="3885" y="116"/>
                </a:lnTo>
                <a:cubicBezTo>
                  <a:pt x="3941" y="116"/>
                  <a:pt x="4019" y="158"/>
                  <a:pt x="4050" y="204"/>
                </a:cubicBezTo>
                <a:lnTo>
                  <a:pt x="4689" y="1144"/>
                </a:lnTo>
                <a:cubicBezTo>
                  <a:pt x="4725" y="1196"/>
                  <a:pt x="4756" y="1297"/>
                  <a:pt x="4756" y="1360"/>
                </a:cubicBezTo>
                <a:lnTo>
                  <a:pt x="4756" y="3998"/>
                </a:lnTo>
                <a:cubicBezTo>
                  <a:pt x="4756" y="4041"/>
                  <a:pt x="4721" y="4076"/>
                  <a:pt x="4678" y="4076"/>
                </a:cubicBezTo>
                <a:lnTo>
                  <a:pt x="4219" y="4076"/>
                </a:lnTo>
                <a:lnTo>
                  <a:pt x="4219" y="3195"/>
                </a:lnTo>
                <a:lnTo>
                  <a:pt x="4444" y="3195"/>
                </a:lnTo>
                <a:cubicBezTo>
                  <a:pt x="4483" y="3195"/>
                  <a:pt x="4513" y="3178"/>
                  <a:pt x="4528" y="3149"/>
                </a:cubicBezTo>
                <a:cubicBezTo>
                  <a:pt x="4542" y="3120"/>
                  <a:pt x="4537" y="3085"/>
                  <a:pt x="4513" y="3055"/>
                </a:cubicBezTo>
                <a:lnTo>
                  <a:pt x="4080" y="2496"/>
                </a:lnTo>
                <a:cubicBezTo>
                  <a:pt x="4059" y="2469"/>
                  <a:pt x="4029" y="2454"/>
                  <a:pt x="3998" y="2454"/>
                </a:cubicBezTo>
                <a:cubicBezTo>
                  <a:pt x="3966" y="2455"/>
                  <a:pt x="3936" y="2470"/>
                  <a:pt x="3916" y="2497"/>
                </a:cubicBezTo>
                <a:lnTo>
                  <a:pt x="3498" y="3055"/>
                </a:lnTo>
                <a:cubicBezTo>
                  <a:pt x="3475" y="3086"/>
                  <a:pt x="3470" y="3120"/>
                  <a:pt x="3484" y="3149"/>
                </a:cubicBezTo>
                <a:cubicBezTo>
                  <a:pt x="3499" y="3178"/>
                  <a:pt x="3529" y="3195"/>
                  <a:pt x="3568" y="3195"/>
                </a:cubicBezTo>
                <a:lnTo>
                  <a:pt x="3777" y="3195"/>
                </a:lnTo>
                <a:lnTo>
                  <a:pt x="3777" y="4076"/>
                </a:lnTo>
                <a:lnTo>
                  <a:pt x="2925" y="4076"/>
                </a:lnTo>
                <a:lnTo>
                  <a:pt x="2925" y="3195"/>
                </a:lnTo>
                <a:lnTo>
                  <a:pt x="3151" y="3195"/>
                </a:lnTo>
                <a:cubicBezTo>
                  <a:pt x="3189" y="3195"/>
                  <a:pt x="3219" y="3178"/>
                  <a:pt x="3234" y="3149"/>
                </a:cubicBezTo>
                <a:cubicBezTo>
                  <a:pt x="3248" y="3120"/>
                  <a:pt x="3243" y="3085"/>
                  <a:pt x="3219" y="3055"/>
                </a:cubicBezTo>
                <a:lnTo>
                  <a:pt x="2786" y="2496"/>
                </a:lnTo>
                <a:cubicBezTo>
                  <a:pt x="2765" y="2469"/>
                  <a:pt x="2736" y="2454"/>
                  <a:pt x="2704" y="2454"/>
                </a:cubicBezTo>
                <a:cubicBezTo>
                  <a:pt x="2672" y="2455"/>
                  <a:pt x="2642" y="2470"/>
                  <a:pt x="2622" y="2497"/>
                </a:cubicBezTo>
                <a:lnTo>
                  <a:pt x="2204" y="3055"/>
                </a:lnTo>
                <a:cubicBezTo>
                  <a:pt x="2181" y="3086"/>
                  <a:pt x="2176" y="3120"/>
                  <a:pt x="2191" y="3149"/>
                </a:cubicBezTo>
                <a:cubicBezTo>
                  <a:pt x="2205" y="3178"/>
                  <a:pt x="2235" y="3195"/>
                  <a:pt x="2274" y="3195"/>
                </a:cubicBezTo>
                <a:lnTo>
                  <a:pt x="2483" y="3195"/>
                </a:lnTo>
                <a:lnTo>
                  <a:pt x="2483" y="4076"/>
                </a:lnTo>
                <a:lnTo>
                  <a:pt x="285" y="4076"/>
                </a:lnTo>
                <a:cubicBezTo>
                  <a:pt x="192" y="4076"/>
                  <a:pt x="117" y="4001"/>
                  <a:pt x="117" y="3908"/>
                </a:cubicBezTo>
                <a:lnTo>
                  <a:pt x="117" y="1304"/>
                </a:lnTo>
                <a:cubicBezTo>
                  <a:pt x="117" y="1211"/>
                  <a:pt x="192" y="1135"/>
                  <a:pt x="285" y="1135"/>
                </a:cubicBezTo>
                <a:lnTo>
                  <a:pt x="4045" y="1135"/>
                </a:lnTo>
                <a:cubicBezTo>
                  <a:pt x="4077" y="1135"/>
                  <a:pt x="4103" y="1109"/>
                  <a:pt x="4103" y="1077"/>
                </a:cubicBezTo>
                <a:cubicBezTo>
                  <a:pt x="4103" y="1045"/>
                  <a:pt x="4077" y="1019"/>
                  <a:pt x="4045" y="1019"/>
                </a:cubicBezTo>
                <a:lnTo>
                  <a:pt x="285" y="1019"/>
                </a:lnTo>
                <a:cubicBezTo>
                  <a:pt x="128" y="1019"/>
                  <a:pt x="0" y="1147"/>
                  <a:pt x="0" y="1304"/>
                </a:cubicBezTo>
                <a:lnTo>
                  <a:pt x="0" y="3908"/>
                </a:lnTo>
                <a:cubicBezTo>
                  <a:pt x="0" y="4065"/>
                  <a:pt x="128" y="4193"/>
                  <a:pt x="285" y="4193"/>
                </a:cubicBezTo>
                <a:lnTo>
                  <a:pt x="2541" y="4193"/>
                </a:lnTo>
                <a:cubicBezTo>
                  <a:pt x="2573" y="4193"/>
                  <a:pt x="2599" y="4167"/>
                  <a:pt x="2599" y="4135"/>
                </a:cubicBezTo>
                <a:lnTo>
                  <a:pt x="2599" y="3137"/>
                </a:lnTo>
                <a:cubicBezTo>
                  <a:pt x="2599" y="3105"/>
                  <a:pt x="2573" y="3079"/>
                  <a:pt x="2541" y="3079"/>
                </a:cubicBezTo>
                <a:lnTo>
                  <a:pt x="2332" y="3079"/>
                </a:lnTo>
                <a:lnTo>
                  <a:pt x="2705" y="2581"/>
                </a:lnTo>
                <a:lnTo>
                  <a:pt x="3090" y="3079"/>
                </a:lnTo>
                <a:lnTo>
                  <a:pt x="2867" y="3079"/>
                </a:lnTo>
                <a:cubicBezTo>
                  <a:pt x="2835" y="3079"/>
                  <a:pt x="2809" y="3105"/>
                  <a:pt x="2809" y="3137"/>
                </a:cubicBezTo>
                <a:lnTo>
                  <a:pt x="2809" y="4135"/>
                </a:lnTo>
                <a:cubicBezTo>
                  <a:pt x="2809" y="4167"/>
                  <a:pt x="2835" y="4193"/>
                  <a:pt x="2867" y="4193"/>
                </a:cubicBezTo>
                <a:lnTo>
                  <a:pt x="3833" y="4193"/>
                </a:lnTo>
                <a:cubicBezTo>
                  <a:pt x="3866" y="4193"/>
                  <a:pt x="3892" y="4167"/>
                  <a:pt x="3892" y="4135"/>
                </a:cubicBezTo>
                <a:cubicBezTo>
                  <a:pt x="3892" y="4133"/>
                  <a:pt x="3893" y="3137"/>
                  <a:pt x="3893" y="3137"/>
                </a:cubicBezTo>
                <a:cubicBezTo>
                  <a:pt x="3893" y="3105"/>
                  <a:pt x="3867" y="3079"/>
                  <a:pt x="3835" y="3079"/>
                </a:cubicBezTo>
                <a:lnTo>
                  <a:pt x="3626" y="3079"/>
                </a:lnTo>
                <a:lnTo>
                  <a:pt x="3999" y="2581"/>
                </a:lnTo>
                <a:lnTo>
                  <a:pt x="4384" y="3079"/>
                </a:lnTo>
                <a:lnTo>
                  <a:pt x="4161" y="3079"/>
                </a:lnTo>
                <a:cubicBezTo>
                  <a:pt x="4129" y="3079"/>
                  <a:pt x="4103" y="3105"/>
                  <a:pt x="4103" y="3137"/>
                </a:cubicBezTo>
                <a:cubicBezTo>
                  <a:pt x="4103" y="3137"/>
                  <a:pt x="4104" y="4133"/>
                  <a:pt x="4104" y="4135"/>
                </a:cubicBezTo>
                <a:cubicBezTo>
                  <a:pt x="4104" y="4167"/>
                  <a:pt x="4130" y="4193"/>
                  <a:pt x="4162" y="4193"/>
                </a:cubicBezTo>
                <a:lnTo>
                  <a:pt x="4678" y="4193"/>
                </a:lnTo>
                <a:cubicBezTo>
                  <a:pt x="4785" y="4193"/>
                  <a:pt x="4873" y="4106"/>
                  <a:pt x="4873" y="3998"/>
                </a:cubicBezTo>
                <a:lnTo>
                  <a:pt x="4873" y="1360"/>
                </a:lnTo>
                <a:cubicBezTo>
                  <a:pt x="4873" y="1274"/>
                  <a:pt x="4835" y="1150"/>
                  <a:pt x="4786" y="107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6" name="淘宝-想搞设计PPT(倒卖必究)-26"/>
          <p:cNvSpPr>
            <a:spLocks noChangeAspect="1"/>
          </p:cNvSpPr>
          <p:nvPr/>
        </p:nvSpPr>
        <p:spPr>
          <a:xfrm>
            <a:off x="8507945" y="2567676"/>
            <a:ext cx="464826" cy="454704"/>
          </a:xfrm>
          <a:custGeom>
            <a:avLst/>
            <a:gdLst>
              <a:gd name="connsiteX0" fmla="*/ 476729 w 604231"/>
              <a:gd name="connsiteY0" fmla="*/ 435801 h 591074"/>
              <a:gd name="connsiteX1" fmla="*/ 437227 w 604231"/>
              <a:gd name="connsiteY1" fmla="*/ 446309 h 591074"/>
              <a:gd name="connsiteX2" fmla="*/ 426707 w 604231"/>
              <a:gd name="connsiteY2" fmla="*/ 485765 h 591074"/>
              <a:gd name="connsiteX3" fmla="*/ 455688 w 604231"/>
              <a:gd name="connsiteY3" fmla="*/ 514712 h 591074"/>
              <a:gd name="connsiteX4" fmla="*/ 495190 w 604231"/>
              <a:gd name="connsiteY4" fmla="*/ 504203 h 591074"/>
              <a:gd name="connsiteX5" fmla="*/ 505711 w 604231"/>
              <a:gd name="connsiteY5" fmla="*/ 464748 h 591074"/>
              <a:gd name="connsiteX6" fmla="*/ 477126 w 604231"/>
              <a:gd name="connsiteY6" fmla="*/ 416569 h 591074"/>
              <a:gd name="connsiteX7" fmla="*/ 486059 w 604231"/>
              <a:gd name="connsiteY7" fmla="*/ 418949 h 591074"/>
              <a:gd name="connsiteX8" fmla="*/ 522583 w 604231"/>
              <a:gd name="connsiteY8" fmla="*/ 455430 h 591074"/>
              <a:gd name="connsiteX9" fmla="*/ 524966 w 604231"/>
              <a:gd name="connsiteY9" fmla="*/ 464352 h 591074"/>
              <a:gd name="connsiteX10" fmla="*/ 511666 w 604231"/>
              <a:gd name="connsiteY10" fmla="*/ 514117 h 591074"/>
              <a:gd name="connsiteX11" fmla="*/ 505115 w 604231"/>
              <a:gd name="connsiteY11" fmla="*/ 520660 h 591074"/>
              <a:gd name="connsiteX12" fmla="*/ 455291 w 604231"/>
              <a:gd name="connsiteY12" fmla="*/ 533943 h 591074"/>
              <a:gd name="connsiteX13" fmla="*/ 452909 w 604231"/>
              <a:gd name="connsiteY13" fmla="*/ 534340 h 591074"/>
              <a:gd name="connsiteX14" fmla="*/ 446359 w 604231"/>
              <a:gd name="connsiteY14" fmla="*/ 531564 h 591074"/>
              <a:gd name="connsiteX15" fmla="*/ 409834 w 604231"/>
              <a:gd name="connsiteY15" fmla="*/ 495083 h 591074"/>
              <a:gd name="connsiteX16" fmla="*/ 407055 w 604231"/>
              <a:gd name="connsiteY16" fmla="*/ 488540 h 591074"/>
              <a:gd name="connsiteX17" fmla="*/ 407452 w 604231"/>
              <a:gd name="connsiteY17" fmla="*/ 486161 h 591074"/>
              <a:gd name="connsiteX18" fmla="*/ 420752 w 604231"/>
              <a:gd name="connsiteY18" fmla="*/ 436396 h 591074"/>
              <a:gd name="connsiteX19" fmla="*/ 427302 w 604231"/>
              <a:gd name="connsiteY19" fmla="*/ 429853 h 591074"/>
              <a:gd name="connsiteX20" fmla="*/ 260270 w 604231"/>
              <a:gd name="connsiteY20" fmla="*/ 379348 h 591074"/>
              <a:gd name="connsiteX21" fmla="*/ 273571 w 604231"/>
              <a:gd name="connsiteY21" fmla="*/ 379348 h 591074"/>
              <a:gd name="connsiteX22" fmla="*/ 273571 w 604231"/>
              <a:gd name="connsiteY22" fmla="*/ 392631 h 591074"/>
              <a:gd name="connsiteX23" fmla="*/ 143729 w 604231"/>
              <a:gd name="connsiteY23" fmla="*/ 522095 h 591074"/>
              <a:gd name="connsiteX24" fmla="*/ 137177 w 604231"/>
              <a:gd name="connsiteY24" fmla="*/ 524672 h 591074"/>
              <a:gd name="connsiteX25" fmla="*/ 130626 w 604231"/>
              <a:gd name="connsiteY25" fmla="*/ 522095 h 591074"/>
              <a:gd name="connsiteX26" fmla="*/ 130626 w 604231"/>
              <a:gd name="connsiteY26" fmla="*/ 509009 h 591074"/>
              <a:gd name="connsiteX27" fmla="*/ 466212 w 604231"/>
              <a:gd name="connsiteY27" fmla="*/ 378128 h 591074"/>
              <a:gd name="connsiteX28" fmla="*/ 397312 w 604231"/>
              <a:gd name="connsiteY28" fmla="*/ 406482 h 591074"/>
              <a:gd name="connsiteX29" fmla="*/ 377257 w 604231"/>
              <a:gd name="connsiteY29" fmla="*/ 435628 h 591074"/>
              <a:gd name="connsiteX30" fmla="*/ 377059 w 604231"/>
              <a:gd name="connsiteY30" fmla="*/ 436421 h 591074"/>
              <a:gd name="connsiteX31" fmla="*/ 376661 w 604231"/>
              <a:gd name="connsiteY31" fmla="*/ 437214 h 591074"/>
              <a:gd name="connsiteX32" fmla="*/ 376264 w 604231"/>
              <a:gd name="connsiteY32" fmla="*/ 438205 h 591074"/>
              <a:gd name="connsiteX33" fmla="*/ 375867 w 604231"/>
              <a:gd name="connsiteY33" fmla="*/ 439395 h 591074"/>
              <a:gd name="connsiteX34" fmla="*/ 375073 w 604231"/>
              <a:gd name="connsiteY34" fmla="*/ 440783 h 591074"/>
              <a:gd name="connsiteX35" fmla="*/ 397312 w 604231"/>
              <a:gd name="connsiteY35" fmla="*/ 544083 h 591074"/>
              <a:gd name="connsiteX36" fmla="*/ 466212 w 604231"/>
              <a:gd name="connsiteY36" fmla="*/ 572635 h 591074"/>
              <a:gd name="connsiteX37" fmla="*/ 535112 w 604231"/>
              <a:gd name="connsiteY37" fmla="*/ 544083 h 591074"/>
              <a:gd name="connsiteX38" fmla="*/ 535112 w 604231"/>
              <a:gd name="connsiteY38" fmla="*/ 406482 h 591074"/>
              <a:gd name="connsiteX39" fmla="*/ 466212 w 604231"/>
              <a:gd name="connsiteY39" fmla="*/ 378128 h 591074"/>
              <a:gd name="connsiteX40" fmla="*/ 237455 w 604231"/>
              <a:gd name="connsiteY40" fmla="*/ 356542 h 591074"/>
              <a:gd name="connsiteX41" fmla="*/ 250565 w 604231"/>
              <a:gd name="connsiteY41" fmla="*/ 356542 h 591074"/>
              <a:gd name="connsiteX42" fmla="*/ 250565 w 604231"/>
              <a:gd name="connsiteY42" fmla="*/ 369629 h 591074"/>
              <a:gd name="connsiteX43" fmla="*/ 120860 w 604231"/>
              <a:gd name="connsiteY43" fmla="*/ 499104 h 591074"/>
              <a:gd name="connsiteX44" fmla="*/ 114306 w 604231"/>
              <a:gd name="connsiteY44" fmla="*/ 501880 h 591074"/>
              <a:gd name="connsiteX45" fmla="*/ 107751 w 604231"/>
              <a:gd name="connsiteY45" fmla="*/ 499104 h 591074"/>
              <a:gd name="connsiteX46" fmla="*/ 107751 w 604231"/>
              <a:gd name="connsiteY46" fmla="*/ 486018 h 591074"/>
              <a:gd name="connsiteX47" fmla="*/ 376463 w 604231"/>
              <a:gd name="connsiteY47" fmla="*/ 338870 h 591074"/>
              <a:gd name="connsiteX48" fmla="*/ 356210 w 604231"/>
              <a:gd name="connsiteY48" fmla="*/ 358896 h 591074"/>
              <a:gd name="connsiteX49" fmla="*/ 343105 w 604231"/>
              <a:gd name="connsiteY49" fmla="*/ 358896 h 591074"/>
              <a:gd name="connsiteX50" fmla="*/ 316895 w 604231"/>
              <a:gd name="connsiteY50" fmla="*/ 358896 h 591074"/>
              <a:gd name="connsiteX51" fmla="*/ 314115 w 604231"/>
              <a:gd name="connsiteY51" fmla="*/ 362861 h 591074"/>
              <a:gd name="connsiteX52" fmla="*/ 313520 w 604231"/>
              <a:gd name="connsiteY52" fmla="*/ 363655 h 591074"/>
              <a:gd name="connsiteX53" fmla="*/ 311931 w 604231"/>
              <a:gd name="connsiteY53" fmla="*/ 368017 h 591074"/>
              <a:gd name="connsiteX54" fmla="*/ 311931 w 604231"/>
              <a:gd name="connsiteY54" fmla="*/ 368215 h 591074"/>
              <a:gd name="connsiteX55" fmla="*/ 363954 w 604231"/>
              <a:gd name="connsiteY55" fmla="*/ 420162 h 591074"/>
              <a:gd name="connsiteX56" fmla="*/ 385597 w 604231"/>
              <a:gd name="connsiteY56" fmla="*/ 389827 h 591074"/>
              <a:gd name="connsiteX57" fmla="*/ 409424 w 604231"/>
              <a:gd name="connsiteY57" fmla="*/ 371585 h 591074"/>
              <a:gd name="connsiteX58" fmla="*/ 211214 w 604231"/>
              <a:gd name="connsiteY58" fmla="*/ 330362 h 591074"/>
              <a:gd name="connsiteX59" fmla="*/ 224317 w 604231"/>
              <a:gd name="connsiteY59" fmla="*/ 330362 h 591074"/>
              <a:gd name="connsiteX60" fmla="*/ 224317 w 604231"/>
              <a:gd name="connsiteY60" fmla="*/ 343449 h 591074"/>
              <a:gd name="connsiteX61" fmla="*/ 94475 w 604231"/>
              <a:gd name="connsiteY61" fmla="*/ 472924 h 591074"/>
              <a:gd name="connsiteX62" fmla="*/ 87923 w 604231"/>
              <a:gd name="connsiteY62" fmla="*/ 475700 h 591074"/>
              <a:gd name="connsiteX63" fmla="*/ 81372 w 604231"/>
              <a:gd name="connsiteY63" fmla="*/ 472924 h 591074"/>
              <a:gd name="connsiteX64" fmla="*/ 81372 w 604231"/>
              <a:gd name="connsiteY64" fmla="*/ 459838 h 591074"/>
              <a:gd name="connsiteX65" fmla="*/ 277978 w 604231"/>
              <a:gd name="connsiteY65" fmla="*/ 240527 h 591074"/>
              <a:gd name="connsiteX66" fmla="*/ 263681 w 604231"/>
              <a:gd name="connsiteY66" fmla="*/ 255001 h 591074"/>
              <a:gd name="connsiteX67" fmla="*/ 257923 w 604231"/>
              <a:gd name="connsiteY67" fmla="*/ 300009 h 591074"/>
              <a:gd name="connsiteX68" fmla="*/ 232309 w 604231"/>
              <a:gd name="connsiteY68" fmla="*/ 310914 h 591074"/>
              <a:gd name="connsiteX69" fmla="*/ 232110 w 604231"/>
              <a:gd name="connsiteY69" fmla="*/ 310914 h 591074"/>
              <a:gd name="connsiteX70" fmla="*/ 232110 w 604231"/>
              <a:gd name="connsiteY70" fmla="*/ 310716 h 591074"/>
              <a:gd name="connsiteX71" fmla="*/ 212850 w 604231"/>
              <a:gd name="connsiteY71" fmla="*/ 305759 h 591074"/>
              <a:gd name="connsiteX72" fmla="*/ 70086 w 604231"/>
              <a:gd name="connsiteY72" fmla="*/ 448317 h 591074"/>
              <a:gd name="connsiteX73" fmla="*/ 52414 w 604231"/>
              <a:gd name="connsiteY73" fmla="*/ 490946 h 591074"/>
              <a:gd name="connsiteX74" fmla="*/ 70086 w 604231"/>
              <a:gd name="connsiteY74" fmla="*/ 533575 h 591074"/>
              <a:gd name="connsiteX75" fmla="*/ 112578 w 604231"/>
              <a:gd name="connsiteY75" fmla="*/ 551023 h 591074"/>
              <a:gd name="connsiteX76" fmla="*/ 155268 w 604231"/>
              <a:gd name="connsiteY76" fmla="*/ 533575 h 591074"/>
              <a:gd name="connsiteX77" fmla="*/ 298032 w 604231"/>
              <a:gd name="connsiteY77" fmla="*/ 390818 h 591074"/>
              <a:gd name="connsiteX78" fmla="*/ 293068 w 604231"/>
              <a:gd name="connsiteY78" fmla="*/ 371387 h 591074"/>
              <a:gd name="connsiteX79" fmla="*/ 303790 w 604231"/>
              <a:gd name="connsiteY79" fmla="*/ 345810 h 591074"/>
              <a:gd name="connsiteX80" fmla="*/ 348863 w 604231"/>
              <a:gd name="connsiteY80" fmla="*/ 340060 h 591074"/>
              <a:gd name="connsiteX81" fmla="*/ 363358 w 604231"/>
              <a:gd name="connsiteY81" fmla="*/ 325784 h 591074"/>
              <a:gd name="connsiteX82" fmla="*/ 218013 w 604231"/>
              <a:gd name="connsiteY82" fmla="*/ 180450 h 591074"/>
              <a:gd name="connsiteX83" fmla="*/ 216821 w 604231"/>
              <a:gd name="connsiteY83" fmla="*/ 182234 h 591074"/>
              <a:gd name="connsiteX84" fmla="*/ 210070 w 604231"/>
              <a:gd name="connsiteY84" fmla="*/ 192941 h 591074"/>
              <a:gd name="connsiteX85" fmla="*/ 207688 w 604231"/>
              <a:gd name="connsiteY85" fmla="*/ 196114 h 591074"/>
              <a:gd name="connsiteX86" fmla="*/ 197958 w 604231"/>
              <a:gd name="connsiteY86" fmla="*/ 207415 h 591074"/>
              <a:gd name="connsiteX87" fmla="*/ 186640 w 604231"/>
              <a:gd name="connsiteY87" fmla="*/ 217329 h 591074"/>
              <a:gd name="connsiteX88" fmla="*/ 184059 w 604231"/>
              <a:gd name="connsiteY88" fmla="*/ 219312 h 591074"/>
              <a:gd name="connsiteX89" fmla="*/ 171351 w 604231"/>
              <a:gd name="connsiteY89" fmla="*/ 227243 h 591074"/>
              <a:gd name="connsiteX90" fmla="*/ 171153 w 604231"/>
              <a:gd name="connsiteY90" fmla="*/ 227441 h 591074"/>
              <a:gd name="connsiteX91" fmla="*/ 235486 w 604231"/>
              <a:gd name="connsiteY91" fmla="*/ 291880 h 591074"/>
              <a:gd name="connsiteX92" fmla="*/ 236479 w 604231"/>
              <a:gd name="connsiteY92" fmla="*/ 291483 h 591074"/>
              <a:gd name="connsiteX93" fmla="*/ 239854 w 604231"/>
              <a:gd name="connsiteY93" fmla="*/ 290293 h 591074"/>
              <a:gd name="connsiteX94" fmla="*/ 241046 w 604231"/>
              <a:gd name="connsiteY94" fmla="*/ 289699 h 591074"/>
              <a:gd name="connsiteX95" fmla="*/ 244620 w 604231"/>
              <a:gd name="connsiteY95" fmla="*/ 286923 h 591074"/>
              <a:gd name="connsiteX96" fmla="*/ 244818 w 604231"/>
              <a:gd name="connsiteY96" fmla="*/ 286923 h 591074"/>
              <a:gd name="connsiteX97" fmla="*/ 248789 w 604231"/>
              <a:gd name="connsiteY97" fmla="*/ 266897 h 591074"/>
              <a:gd name="connsiteX98" fmla="*/ 244818 w 604231"/>
              <a:gd name="connsiteY98" fmla="*/ 260751 h 591074"/>
              <a:gd name="connsiteX99" fmla="*/ 244818 w 604231"/>
              <a:gd name="connsiteY99" fmla="*/ 247665 h 591074"/>
              <a:gd name="connsiteX100" fmla="*/ 264873 w 604231"/>
              <a:gd name="connsiteY100" fmla="*/ 227441 h 591074"/>
              <a:gd name="connsiteX101" fmla="*/ 115953 w 604231"/>
              <a:gd name="connsiteY101" fmla="*/ 28374 h 591074"/>
              <a:gd name="connsiteX102" fmla="*/ 92920 w 604231"/>
              <a:gd name="connsiteY102" fmla="*/ 31150 h 591074"/>
              <a:gd name="connsiteX103" fmla="*/ 138589 w 604231"/>
              <a:gd name="connsiteY103" fmla="*/ 76753 h 591074"/>
              <a:gd name="connsiteX104" fmla="*/ 141369 w 604231"/>
              <a:gd name="connsiteY104" fmla="*/ 83891 h 591074"/>
              <a:gd name="connsiteX105" fmla="*/ 138391 w 604231"/>
              <a:gd name="connsiteY105" fmla="*/ 139209 h 591074"/>
              <a:gd name="connsiteX106" fmla="*/ 129654 w 604231"/>
              <a:gd name="connsiteY106" fmla="*/ 147933 h 591074"/>
              <a:gd name="connsiteX107" fmla="*/ 74256 w 604231"/>
              <a:gd name="connsiteY107" fmla="*/ 150907 h 591074"/>
              <a:gd name="connsiteX108" fmla="*/ 67108 w 604231"/>
              <a:gd name="connsiteY108" fmla="*/ 148132 h 591074"/>
              <a:gd name="connsiteX109" fmla="*/ 21439 w 604231"/>
              <a:gd name="connsiteY109" fmla="*/ 102529 h 591074"/>
              <a:gd name="connsiteX110" fmla="*/ 47053 w 604231"/>
              <a:gd name="connsiteY110" fmla="*/ 194329 h 591074"/>
              <a:gd name="connsiteX111" fmla="*/ 115755 w 604231"/>
              <a:gd name="connsiteY111" fmla="*/ 222682 h 591074"/>
              <a:gd name="connsiteX112" fmla="*/ 151694 w 604231"/>
              <a:gd name="connsiteY112" fmla="*/ 215941 h 591074"/>
              <a:gd name="connsiteX113" fmla="*/ 152885 w 604231"/>
              <a:gd name="connsiteY113" fmla="*/ 215544 h 591074"/>
              <a:gd name="connsiteX114" fmla="*/ 154672 w 604231"/>
              <a:gd name="connsiteY114" fmla="*/ 214751 h 591074"/>
              <a:gd name="connsiteX115" fmla="*/ 184853 w 604231"/>
              <a:gd name="connsiteY115" fmla="*/ 194329 h 591074"/>
              <a:gd name="connsiteX116" fmla="*/ 206496 w 604231"/>
              <a:gd name="connsiteY116" fmla="*/ 161218 h 591074"/>
              <a:gd name="connsiteX117" fmla="*/ 207092 w 604231"/>
              <a:gd name="connsiteY117" fmla="*/ 159433 h 591074"/>
              <a:gd name="connsiteX118" fmla="*/ 207688 w 604231"/>
              <a:gd name="connsiteY118" fmla="*/ 158045 h 591074"/>
              <a:gd name="connsiteX119" fmla="*/ 184853 w 604231"/>
              <a:gd name="connsiteY119" fmla="*/ 56728 h 591074"/>
              <a:gd name="connsiteX120" fmla="*/ 115953 w 604231"/>
              <a:gd name="connsiteY120" fmla="*/ 28374 h 591074"/>
              <a:gd name="connsiteX121" fmla="*/ 561321 w 604231"/>
              <a:gd name="connsiteY121" fmla="*/ 21633 h 591074"/>
              <a:gd name="connsiteX122" fmla="*/ 514660 w 604231"/>
              <a:gd name="connsiteY122" fmla="*/ 57917 h 591074"/>
              <a:gd name="connsiteX123" fmla="*/ 513866 w 604231"/>
              <a:gd name="connsiteY123" fmla="*/ 58512 h 591074"/>
              <a:gd name="connsiteX124" fmla="*/ 509696 w 604231"/>
              <a:gd name="connsiteY124" fmla="*/ 61684 h 591074"/>
              <a:gd name="connsiteX125" fmla="*/ 502945 w 604231"/>
              <a:gd name="connsiteY125" fmla="*/ 78141 h 591074"/>
              <a:gd name="connsiteX126" fmla="*/ 509696 w 604231"/>
              <a:gd name="connsiteY126" fmla="*/ 94399 h 591074"/>
              <a:gd name="connsiteX127" fmla="*/ 542458 w 604231"/>
              <a:gd name="connsiteY127" fmla="*/ 94399 h 591074"/>
              <a:gd name="connsiteX128" fmla="*/ 545635 w 604231"/>
              <a:gd name="connsiteY128" fmla="*/ 90236 h 591074"/>
              <a:gd name="connsiteX129" fmla="*/ 546231 w 604231"/>
              <a:gd name="connsiteY129" fmla="*/ 89443 h 591074"/>
              <a:gd name="connsiteX130" fmla="*/ 582567 w 604231"/>
              <a:gd name="connsiteY130" fmla="*/ 42848 h 591074"/>
              <a:gd name="connsiteX131" fmla="*/ 556357 w 604231"/>
              <a:gd name="connsiteY131" fmla="*/ 2004 h 591074"/>
              <a:gd name="connsiteX132" fmla="*/ 568668 w 604231"/>
              <a:gd name="connsiteY132" fmla="*/ 2797 h 591074"/>
              <a:gd name="connsiteX133" fmla="*/ 601430 w 604231"/>
              <a:gd name="connsiteY133" fmla="*/ 35512 h 591074"/>
              <a:gd name="connsiteX134" fmla="*/ 602225 w 604231"/>
              <a:gd name="connsiteY134" fmla="*/ 47805 h 591074"/>
              <a:gd name="connsiteX135" fmla="*/ 561123 w 604231"/>
              <a:gd name="connsiteY135" fmla="*/ 100348 h 591074"/>
              <a:gd name="connsiteX136" fmla="*/ 555563 w 604231"/>
              <a:gd name="connsiteY136" fmla="*/ 107485 h 591074"/>
              <a:gd name="connsiteX137" fmla="*/ 525978 w 604231"/>
              <a:gd name="connsiteY137" fmla="*/ 119778 h 591074"/>
              <a:gd name="connsiteX138" fmla="*/ 503938 w 604231"/>
              <a:gd name="connsiteY138" fmla="*/ 113235 h 591074"/>
              <a:gd name="connsiteX139" fmla="*/ 341715 w 604231"/>
              <a:gd name="connsiteY139" fmla="*/ 275225 h 591074"/>
              <a:gd name="connsiteX140" fmla="*/ 384405 w 604231"/>
              <a:gd name="connsiteY140" fmla="*/ 317853 h 591074"/>
              <a:gd name="connsiteX141" fmla="*/ 386788 w 604231"/>
              <a:gd name="connsiteY141" fmla="*/ 322810 h 591074"/>
              <a:gd name="connsiteX142" fmla="*/ 429478 w 604231"/>
              <a:gd name="connsiteY142" fmla="*/ 365439 h 591074"/>
              <a:gd name="connsiteX143" fmla="*/ 466212 w 604231"/>
              <a:gd name="connsiteY143" fmla="*/ 359491 h 591074"/>
              <a:gd name="connsiteX144" fmla="*/ 548217 w 604231"/>
              <a:gd name="connsiteY144" fmla="*/ 393396 h 591074"/>
              <a:gd name="connsiteX145" fmla="*/ 548217 w 604231"/>
              <a:gd name="connsiteY145" fmla="*/ 557169 h 591074"/>
              <a:gd name="connsiteX146" fmla="*/ 466212 w 604231"/>
              <a:gd name="connsiteY146" fmla="*/ 591074 h 591074"/>
              <a:gd name="connsiteX147" fmla="*/ 384207 w 604231"/>
              <a:gd name="connsiteY147" fmla="*/ 557169 h 591074"/>
              <a:gd name="connsiteX148" fmla="*/ 356408 w 604231"/>
              <a:gd name="connsiteY148" fmla="*/ 438602 h 591074"/>
              <a:gd name="connsiteX149" fmla="*/ 316498 w 604231"/>
              <a:gd name="connsiteY149" fmla="*/ 398749 h 591074"/>
              <a:gd name="connsiteX150" fmla="*/ 168373 w 604231"/>
              <a:gd name="connsiteY150" fmla="*/ 546661 h 591074"/>
              <a:gd name="connsiteX151" fmla="*/ 112578 w 604231"/>
              <a:gd name="connsiteY151" fmla="*/ 569660 h 591074"/>
              <a:gd name="connsiteX152" fmla="*/ 56783 w 604231"/>
              <a:gd name="connsiteY152" fmla="*/ 546661 h 591074"/>
              <a:gd name="connsiteX153" fmla="*/ 33750 w 604231"/>
              <a:gd name="connsiteY153" fmla="*/ 490946 h 591074"/>
              <a:gd name="connsiteX154" fmla="*/ 56783 w 604231"/>
              <a:gd name="connsiteY154" fmla="*/ 435231 h 591074"/>
              <a:gd name="connsiteX155" fmla="*/ 204908 w 604231"/>
              <a:gd name="connsiteY155" fmla="*/ 287319 h 591074"/>
              <a:gd name="connsiteX156" fmla="*/ 152687 w 604231"/>
              <a:gd name="connsiteY156" fmla="*/ 235173 h 591074"/>
              <a:gd name="connsiteX157" fmla="*/ 115755 w 604231"/>
              <a:gd name="connsiteY157" fmla="*/ 241320 h 591074"/>
              <a:gd name="connsiteX158" fmla="*/ 33948 w 604231"/>
              <a:gd name="connsiteY158" fmla="*/ 207415 h 591074"/>
              <a:gd name="connsiteX159" fmla="*/ 8731 w 604231"/>
              <a:gd name="connsiteY159" fmla="*/ 81710 h 591074"/>
              <a:gd name="connsiteX160" fmla="*/ 15482 w 604231"/>
              <a:gd name="connsiteY160" fmla="*/ 76158 h 591074"/>
              <a:gd name="connsiteX161" fmla="*/ 23822 w 604231"/>
              <a:gd name="connsiteY161" fmla="*/ 78736 h 591074"/>
              <a:gd name="connsiteX162" fmla="*/ 77234 w 604231"/>
              <a:gd name="connsiteY162" fmla="*/ 132071 h 591074"/>
              <a:gd name="connsiteX163" fmla="*/ 120322 w 604231"/>
              <a:gd name="connsiteY163" fmla="*/ 129890 h 591074"/>
              <a:gd name="connsiteX164" fmla="*/ 122506 w 604231"/>
              <a:gd name="connsiteY164" fmla="*/ 86865 h 591074"/>
              <a:gd name="connsiteX165" fmla="*/ 69093 w 604231"/>
              <a:gd name="connsiteY165" fmla="*/ 33530 h 591074"/>
              <a:gd name="connsiteX166" fmla="*/ 66512 w 604231"/>
              <a:gd name="connsiteY166" fmla="*/ 25202 h 591074"/>
              <a:gd name="connsiteX167" fmla="*/ 72072 w 604231"/>
              <a:gd name="connsiteY167" fmla="*/ 18461 h 591074"/>
              <a:gd name="connsiteX168" fmla="*/ 115953 w 604231"/>
              <a:gd name="connsiteY168" fmla="*/ 9737 h 591074"/>
              <a:gd name="connsiteX169" fmla="*/ 197958 w 604231"/>
              <a:gd name="connsiteY169" fmla="*/ 43641 h 591074"/>
              <a:gd name="connsiteX170" fmla="*/ 225757 w 604231"/>
              <a:gd name="connsiteY170" fmla="*/ 162209 h 591074"/>
              <a:gd name="connsiteX171" fmla="*/ 280956 w 604231"/>
              <a:gd name="connsiteY171" fmla="*/ 217329 h 591074"/>
              <a:gd name="connsiteX172" fmla="*/ 285920 w 604231"/>
              <a:gd name="connsiteY172" fmla="*/ 219510 h 591074"/>
              <a:gd name="connsiteX173" fmla="*/ 328610 w 604231"/>
              <a:gd name="connsiteY173" fmla="*/ 262139 h 591074"/>
              <a:gd name="connsiteX174" fmla="*/ 490833 w 604231"/>
              <a:gd name="connsiteY174" fmla="*/ 100149 h 591074"/>
              <a:gd name="connsiteX175" fmla="*/ 484280 w 604231"/>
              <a:gd name="connsiteY175" fmla="*/ 78141 h 591074"/>
              <a:gd name="connsiteX176" fmla="*/ 496591 w 604231"/>
              <a:gd name="connsiteY176" fmla="*/ 48598 h 591074"/>
              <a:gd name="connsiteX177" fmla="*/ 503739 w 604231"/>
              <a:gd name="connsiteY177" fmla="*/ 43047 h 59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604231" h="591074">
                <a:moveTo>
                  <a:pt x="476729" y="435801"/>
                </a:moveTo>
                <a:lnTo>
                  <a:pt x="437227" y="446309"/>
                </a:lnTo>
                <a:lnTo>
                  <a:pt x="426707" y="485765"/>
                </a:lnTo>
                <a:lnTo>
                  <a:pt x="455688" y="514712"/>
                </a:lnTo>
                <a:lnTo>
                  <a:pt x="495190" y="504203"/>
                </a:lnTo>
                <a:lnTo>
                  <a:pt x="505711" y="464748"/>
                </a:lnTo>
                <a:close/>
                <a:moveTo>
                  <a:pt x="477126" y="416569"/>
                </a:moveTo>
                <a:cubicBezTo>
                  <a:pt x="480302" y="415578"/>
                  <a:pt x="483875" y="416569"/>
                  <a:pt x="486059" y="418949"/>
                </a:cubicBezTo>
                <a:lnTo>
                  <a:pt x="522583" y="455430"/>
                </a:lnTo>
                <a:cubicBezTo>
                  <a:pt x="524966" y="457809"/>
                  <a:pt x="525958" y="461179"/>
                  <a:pt x="524966" y="464352"/>
                </a:cubicBezTo>
                <a:lnTo>
                  <a:pt x="511666" y="514117"/>
                </a:lnTo>
                <a:cubicBezTo>
                  <a:pt x="510872" y="517289"/>
                  <a:pt x="508291" y="519866"/>
                  <a:pt x="505115" y="520660"/>
                </a:cubicBezTo>
                <a:lnTo>
                  <a:pt x="455291" y="533943"/>
                </a:lnTo>
                <a:cubicBezTo>
                  <a:pt x="454497" y="534142"/>
                  <a:pt x="453703" y="534340"/>
                  <a:pt x="452909" y="534340"/>
                </a:cubicBezTo>
                <a:cubicBezTo>
                  <a:pt x="450527" y="534340"/>
                  <a:pt x="448145" y="533349"/>
                  <a:pt x="446359" y="531564"/>
                </a:cubicBezTo>
                <a:lnTo>
                  <a:pt x="409834" y="495083"/>
                </a:lnTo>
                <a:cubicBezTo>
                  <a:pt x="408048" y="493299"/>
                  <a:pt x="407055" y="491118"/>
                  <a:pt x="407055" y="488540"/>
                </a:cubicBezTo>
                <a:cubicBezTo>
                  <a:pt x="407055" y="487747"/>
                  <a:pt x="407254" y="486954"/>
                  <a:pt x="407452" y="486161"/>
                </a:cubicBezTo>
                <a:lnTo>
                  <a:pt x="420752" y="436396"/>
                </a:lnTo>
                <a:cubicBezTo>
                  <a:pt x="421546" y="433224"/>
                  <a:pt x="424126" y="430646"/>
                  <a:pt x="427302" y="429853"/>
                </a:cubicBezTo>
                <a:close/>
                <a:moveTo>
                  <a:pt x="260270" y="379348"/>
                </a:moveTo>
                <a:cubicBezTo>
                  <a:pt x="264042" y="375779"/>
                  <a:pt x="269799" y="375779"/>
                  <a:pt x="273571" y="379348"/>
                </a:cubicBezTo>
                <a:cubicBezTo>
                  <a:pt x="277145" y="383115"/>
                  <a:pt x="277145" y="388864"/>
                  <a:pt x="273571" y="392631"/>
                </a:cubicBezTo>
                <a:lnTo>
                  <a:pt x="143729" y="522095"/>
                </a:lnTo>
                <a:cubicBezTo>
                  <a:pt x="141942" y="523879"/>
                  <a:pt x="139560" y="524672"/>
                  <a:pt x="137177" y="524672"/>
                </a:cubicBezTo>
                <a:cubicBezTo>
                  <a:pt x="134795" y="524672"/>
                  <a:pt x="132413" y="523879"/>
                  <a:pt x="130626" y="522095"/>
                </a:cubicBezTo>
                <a:cubicBezTo>
                  <a:pt x="127052" y="518328"/>
                  <a:pt x="127052" y="512578"/>
                  <a:pt x="130626" y="509009"/>
                </a:cubicBezTo>
                <a:close/>
                <a:moveTo>
                  <a:pt x="466212" y="378128"/>
                </a:moveTo>
                <a:cubicBezTo>
                  <a:pt x="440200" y="378128"/>
                  <a:pt x="415778" y="388240"/>
                  <a:pt x="397312" y="406482"/>
                </a:cubicBezTo>
                <a:cubicBezTo>
                  <a:pt x="388972" y="414809"/>
                  <a:pt x="382221" y="424723"/>
                  <a:pt x="377257" y="435628"/>
                </a:cubicBezTo>
                <a:lnTo>
                  <a:pt x="377059" y="436421"/>
                </a:lnTo>
                <a:lnTo>
                  <a:pt x="376661" y="437214"/>
                </a:lnTo>
                <a:cubicBezTo>
                  <a:pt x="376463" y="437610"/>
                  <a:pt x="376463" y="438007"/>
                  <a:pt x="376264" y="438205"/>
                </a:cubicBezTo>
                <a:cubicBezTo>
                  <a:pt x="376066" y="438602"/>
                  <a:pt x="375867" y="438998"/>
                  <a:pt x="375867" y="439395"/>
                </a:cubicBezTo>
                <a:cubicBezTo>
                  <a:pt x="375669" y="439792"/>
                  <a:pt x="375470" y="440386"/>
                  <a:pt x="375073" y="440783"/>
                </a:cubicBezTo>
                <a:cubicBezTo>
                  <a:pt x="361571" y="476670"/>
                  <a:pt x="370109" y="516920"/>
                  <a:pt x="397312" y="544083"/>
                </a:cubicBezTo>
                <a:cubicBezTo>
                  <a:pt x="415778" y="562523"/>
                  <a:pt x="440200" y="572635"/>
                  <a:pt x="466212" y="572635"/>
                </a:cubicBezTo>
                <a:cubicBezTo>
                  <a:pt x="492223" y="572635"/>
                  <a:pt x="516646" y="562523"/>
                  <a:pt x="535112" y="544083"/>
                </a:cubicBezTo>
                <a:cubicBezTo>
                  <a:pt x="573036" y="506213"/>
                  <a:pt x="573036" y="444352"/>
                  <a:pt x="535112" y="406482"/>
                </a:cubicBezTo>
                <a:cubicBezTo>
                  <a:pt x="516646" y="388042"/>
                  <a:pt x="492223" y="377930"/>
                  <a:pt x="466212" y="378128"/>
                </a:cubicBezTo>
                <a:close/>
                <a:moveTo>
                  <a:pt x="237455" y="356542"/>
                </a:moveTo>
                <a:cubicBezTo>
                  <a:pt x="241031" y="352775"/>
                  <a:pt x="246989" y="352775"/>
                  <a:pt x="250565" y="356542"/>
                </a:cubicBezTo>
                <a:cubicBezTo>
                  <a:pt x="254140" y="360111"/>
                  <a:pt x="254140" y="366060"/>
                  <a:pt x="250565" y="369629"/>
                </a:cubicBezTo>
                <a:lnTo>
                  <a:pt x="120860" y="499104"/>
                </a:lnTo>
                <a:cubicBezTo>
                  <a:pt x="119073" y="500889"/>
                  <a:pt x="116689" y="501880"/>
                  <a:pt x="114306" y="501880"/>
                </a:cubicBezTo>
                <a:cubicBezTo>
                  <a:pt x="111922" y="501880"/>
                  <a:pt x="109539" y="500889"/>
                  <a:pt x="107751" y="499104"/>
                </a:cubicBezTo>
                <a:cubicBezTo>
                  <a:pt x="103977" y="495535"/>
                  <a:pt x="103977" y="489587"/>
                  <a:pt x="107751" y="486018"/>
                </a:cubicBezTo>
                <a:close/>
                <a:moveTo>
                  <a:pt x="376463" y="338870"/>
                </a:moveTo>
                <a:lnTo>
                  <a:pt x="356210" y="358896"/>
                </a:lnTo>
                <a:cubicBezTo>
                  <a:pt x="352636" y="362663"/>
                  <a:pt x="346878" y="362663"/>
                  <a:pt x="343105" y="358896"/>
                </a:cubicBezTo>
                <a:cubicBezTo>
                  <a:pt x="336155" y="351956"/>
                  <a:pt x="324043" y="351956"/>
                  <a:pt x="316895" y="358896"/>
                </a:cubicBezTo>
                <a:cubicBezTo>
                  <a:pt x="315704" y="360086"/>
                  <a:pt x="314910" y="361474"/>
                  <a:pt x="314115" y="362861"/>
                </a:cubicBezTo>
                <a:cubicBezTo>
                  <a:pt x="313917" y="363060"/>
                  <a:pt x="313718" y="363456"/>
                  <a:pt x="313520" y="363655"/>
                </a:cubicBezTo>
                <a:cubicBezTo>
                  <a:pt x="312924" y="365042"/>
                  <a:pt x="312328" y="366430"/>
                  <a:pt x="311931" y="368017"/>
                </a:cubicBezTo>
                <a:cubicBezTo>
                  <a:pt x="311931" y="368017"/>
                  <a:pt x="311931" y="368017"/>
                  <a:pt x="311931" y="368215"/>
                </a:cubicBezTo>
                <a:lnTo>
                  <a:pt x="363954" y="420162"/>
                </a:lnTo>
                <a:cubicBezTo>
                  <a:pt x="369513" y="408861"/>
                  <a:pt x="376860" y="398551"/>
                  <a:pt x="385597" y="389827"/>
                </a:cubicBezTo>
                <a:cubicBezTo>
                  <a:pt x="392745" y="382689"/>
                  <a:pt x="400687" y="376741"/>
                  <a:pt x="409424" y="371585"/>
                </a:cubicBezTo>
                <a:close/>
                <a:moveTo>
                  <a:pt x="211214" y="330362"/>
                </a:moveTo>
                <a:cubicBezTo>
                  <a:pt x="214788" y="326595"/>
                  <a:pt x="220545" y="326595"/>
                  <a:pt x="224317" y="330362"/>
                </a:cubicBezTo>
                <a:cubicBezTo>
                  <a:pt x="227891" y="333931"/>
                  <a:pt x="227891" y="339681"/>
                  <a:pt x="224317" y="343449"/>
                </a:cubicBezTo>
                <a:lnTo>
                  <a:pt x="94475" y="472924"/>
                </a:lnTo>
                <a:cubicBezTo>
                  <a:pt x="92688" y="474709"/>
                  <a:pt x="90306" y="475700"/>
                  <a:pt x="87923" y="475700"/>
                </a:cubicBezTo>
                <a:cubicBezTo>
                  <a:pt x="85541" y="475700"/>
                  <a:pt x="83158" y="474709"/>
                  <a:pt x="81372" y="472924"/>
                </a:cubicBezTo>
                <a:cubicBezTo>
                  <a:pt x="77798" y="469355"/>
                  <a:pt x="77798" y="463407"/>
                  <a:pt x="81372" y="459838"/>
                </a:cubicBezTo>
                <a:close/>
                <a:moveTo>
                  <a:pt x="277978" y="240527"/>
                </a:moveTo>
                <a:lnTo>
                  <a:pt x="263681" y="255001"/>
                </a:lnTo>
                <a:cubicBezTo>
                  <a:pt x="272021" y="269276"/>
                  <a:pt x="270035" y="287914"/>
                  <a:pt x="257923" y="300009"/>
                </a:cubicBezTo>
                <a:cubicBezTo>
                  <a:pt x="251172" y="306750"/>
                  <a:pt x="242038" y="310716"/>
                  <a:pt x="232309" y="310914"/>
                </a:cubicBezTo>
                <a:lnTo>
                  <a:pt x="232110" y="310914"/>
                </a:lnTo>
                <a:cubicBezTo>
                  <a:pt x="232110" y="310914"/>
                  <a:pt x="232110" y="310716"/>
                  <a:pt x="232110" y="310716"/>
                </a:cubicBezTo>
                <a:cubicBezTo>
                  <a:pt x="224962" y="310716"/>
                  <a:pt x="218410" y="308931"/>
                  <a:pt x="212850" y="305759"/>
                </a:cubicBezTo>
                <a:lnTo>
                  <a:pt x="70086" y="448317"/>
                </a:lnTo>
                <a:cubicBezTo>
                  <a:pt x="58570" y="459619"/>
                  <a:pt x="52414" y="474886"/>
                  <a:pt x="52414" y="490946"/>
                </a:cubicBezTo>
                <a:cubicBezTo>
                  <a:pt x="52414" y="507006"/>
                  <a:pt x="58570" y="522075"/>
                  <a:pt x="70086" y="533575"/>
                </a:cubicBezTo>
                <a:cubicBezTo>
                  <a:pt x="81404" y="544876"/>
                  <a:pt x="96495" y="551023"/>
                  <a:pt x="112578" y="551023"/>
                </a:cubicBezTo>
                <a:cubicBezTo>
                  <a:pt x="128661" y="551023"/>
                  <a:pt x="143950" y="544876"/>
                  <a:pt x="155268" y="533575"/>
                </a:cubicBezTo>
                <a:lnTo>
                  <a:pt x="298032" y="390818"/>
                </a:lnTo>
                <a:cubicBezTo>
                  <a:pt x="294657" y="385068"/>
                  <a:pt x="292869" y="378327"/>
                  <a:pt x="293068" y="371387"/>
                </a:cubicBezTo>
                <a:cubicBezTo>
                  <a:pt x="293068" y="361672"/>
                  <a:pt x="297039" y="352551"/>
                  <a:pt x="303790" y="345810"/>
                </a:cubicBezTo>
                <a:cubicBezTo>
                  <a:pt x="315505" y="334112"/>
                  <a:pt x="334964" y="331931"/>
                  <a:pt x="348863" y="340060"/>
                </a:cubicBezTo>
                <a:lnTo>
                  <a:pt x="363358" y="325784"/>
                </a:lnTo>
                <a:close/>
                <a:moveTo>
                  <a:pt x="218013" y="180450"/>
                </a:moveTo>
                <a:cubicBezTo>
                  <a:pt x="217616" y="181045"/>
                  <a:pt x="217218" y="181640"/>
                  <a:pt x="216821" y="182234"/>
                </a:cubicBezTo>
                <a:cubicBezTo>
                  <a:pt x="214836" y="185803"/>
                  <a:pt x="212652" y="189372"/>
                  <a:pt x="210070" y="192941"/>
                </a:cubicBezTo>
                <a:cubicBezTo>
                  <a:pt x="209276" y="193933"/>
                  <a:pt x="208680" y="195122"/>
                  <a:pt x="207688" y="196114"/>
                </a:cubicBezTo>
                <a:cubicBezTo>
                  <a:pt x="204709" y="200079"/>
                  <a:pt x="201532" y="203846"/>
                  <a:pt x="197958" y="207415"/>
                </a:cubicBezTo>
                <a:cubicBezTo>
                  <a:pt x="194384" y="210984"/>
                  <a:pt x="190612" y="214156"/>
                  <a:pt x="186640" y="217329"/>
                </a:cubicBezTo>
                <a:cubicBezTo>
                  <a:pt x="185846" y="217924"/>
                  <a:pt x="184853" y="218519"/>
                  <a:pt x="184059" y="219312"/>
                </a:cubicBezTo>
                <a:cubicBezTo>
                  <a:pt x="179889" y="222087"/>
                  <a:pt x="175720" y="224863"/>
                  <a:pt x="171351" y="227243"/>
                </a:cubicBezTo>
                <a:cubicBezTo>
                  <a:pt x="171351" y="227243"/>
                  <a:pt x="171153" y="227441"/>
                  <a:pt x="171153" y="227441"/>
                </a:cubicBezTo>
                <a:lnTo>
                  <a:pt x="235486" y="291880"/>
                </a:lnTo>
                <a:cubicBezTo>
                  <a:pt x="235883" y="291681"/>
                  <a:pt x="236280" y="291681"/>
                  <a:pt x="236479" y="291483"/>
                </a:cubicBezTo>
                <a:cubicBezTo>
                  <a:pt x="237670" y="291285"/>
                  <a:pt x="238861" y="290888"/>
                  <a:pt x="239854" y="290293"/>
                </a:cubicBezTo>
                <a:cubicBezTo>
                  <a:pt x="240251" y="290095"/>
                  <a:pt x="240648" y="289897"/>
                  <a:pt x="241046" y="289699"/>
                </a:cubicBezTo>
                <a:cubicBezTo>
                  <a:pt x="242435" y="288906"/>
                  <a:pt x="243627" y="288112"/>
                  <a:pt x="244620" y="286923"/>
                </a:cubicBezTo>
                <a:cubicBezTo>
                  <a:pt x="244620" y="286923"/>
                  <a:pt x="244620" y="286923"/>
                  <a:pt x="244818" y="286923"/>
                </a:cubicBezTo>
                <a:cubicBezTo>
                  <a:pt x="250179" y="281569"/>
                  <a:pt x="251569" y="273440"/>
                  <a:pt x="248789" y="266897"/>
                </a:cubicBezTo>
                <a:cubicBezTo>
                  <a:pt x="247995" y="264518"/>
                  <a:pt x="246605" y="262535"/>
                  <a:pt x="244818" y="260751"/>
                </a:cubicBezTo>
                <a:cubicBezTo>
                  <a:pt x="241046" y="257182"/>
                  <a:pt x="241046" y="251234"/>
                  <a:pt x="244818" y="247665"/>
                </a:cubicBezTo>
                <a:lnTo>
                  <a:pt x="264873" y="227441"/>
                </a:lnTo>
                <a:close/>
                <a:moveTo>
                  <a:pt x="115953" y="28374"/>
                </a:moveTo>
                <a:cubicBezTo>
                  <a:pt x="108210" y="28374"/>
                  <a:pt x="100466" y="29168"/>
                  <a:pt x="92920" y="31150"/>
                </a:cubicBezTo>
                <a:lnTo>
                  <a:pt x="138589" y="76753"/>
                </a:lnTo>
                <a:cubicBezTo>
                  <a:pt x="140575" y="78538"/>
                  <a:pt x="141567" y="81115"/>
                  <a:pt x="141369" y="83891"/>
                </a:cubicBezTo>
                <a:lnTo>
                  <a:pt x="138391" y="139209"/>
                </a:lnTo>
                <a:cubicBezTo>
                  <a:pt x="138192" y="143968"/>
                  <a:pt x="134419" y="147735"/>
                  <a:pt x="129654" y="147933"/>
                </a:cubicBezTo>
                <a:lnTo>
                  <a:pt x="74256" y="150907"/>
                </a:lnTo>
                <a:cubicBezTo>
                  <a:pt x="71476" y="151106"/>
                  <a:pt x="68895" y="150114"/>
                  <a:pt x="67108" y="148132"/>
                </a:cubicBezTo>
                <a:lnTo>
                  <a:pt x="21439" y="102529"/>
                </a:lnTo>
                <a:cubicBezTo>
                  <a:pt x="13298" y="135244"/>
                  <a:pt x="22829" y="169942"/>
                  <a:pt x="47053" y="194329"/>
                </a:cubicBezTo>
                <a:cubicBezTo>
                  <a:pt x="65519" y="212570"/>
                  <a:pt x="89743" y="222682"/>
                  <a:pt x="115755" y="222682"/>
                </a:cubicBezTo>
                <a:cubicBezTo>
                  <a:pt x="128065" y="222682"/>
                  <a:pt x="140178" y="220501"/>
                  <a:pt x="151694" y="215941"/>
                </a:cubicBezTo>
                <a:lnTo>
                  <a:pt x="152885" y="215544"/>
                </a:lnTo>
                <a:cubicBezTo>
                  <a:pt x="153481" y="215148"/>
                  <a:pt x="154077" y="214950"/>
                  <a:pt x="154672" y="214751"/>
                </a:cubicBezTo>
                <a:cubicBezTo>
                  <a:pt x="166189" y="209794"/>
                  <a:pt x="176315" y="202855"/>
                  <a:pt x="184853" y="194329"/>
                </a:cubicBezTo>
                <a:cubicBezTo>
                  <a:pt x="194186" y="185010"/>
                  <a:pt x="201334" y="173907"/>
                  <a:pt x="206496" y="161218"/>
                </a:cubicBezTo>
                <a:lnTo>
                  <a:pt x="207092" y="159433"/>
                </a:lnTo>
                <a:cubicBezTo>
                  <a:pt x="207291" y="159037"/>
                  <a:pt x="207489" y="158442"/>
                  <a:pt x="207688" y="158045"/>
                </a:cubicBezTo>
                <a:cubicBezTo>
                  <a:pt x="220197" y="122753"/>
                  <a:pt x="211262" y="83098"/>
                  <a:pt x="184853" y="56728"/>
                </a:cubicBezTo>
                <a:cubicBezTo>
                  <a:pt x="166387" y="38486"/>
                  <a:pt x="141965" y="28374"/>
                  <a:pt x="115953" y="28374"/>
                </a:cubicBezTo>
                <a:close/>
                <a:moveTo>
                  <a:pt x="561321" y="21633"/>
                </a:moveTo>
                <a:lnTo>
                  <a:pt x="514660" y="57917"/>
                </a:lnTo>
                <a:cubicBezTo>
                  <a:pt x="514461" y="58115"/>
                  <a:pt x="514064" y="58314"/>
                  <a:pt x="513866" y="58512"/>
                </a:cubicBezTo>
                <a:cubicBezTo>
                  <a:pt x="512277" y="59503"/>
                  <a:pt x="510887" y="60495"/>
                  <a:pt x="509696" y="61684"/>
                </a:cubicBezTo>
                <a:cubicBezTo>
                  <a:pt x="505328" y="66046"/>
                  <a:pt x="502945" y="71796"/>
                  <a:pt x="502945" y="78141"/>
                </a:cubicBezTo>
                <a:cubicBezTo>
                  <a:pt x="502945" y="84288"/>
                  <a:pt x="505328" y="90037"/>
                  <a:pt x="509696" y="94399"/>
                </a:cubicBezTo>
                <a:cubicBezTo>
                  <a:pt x="518433" y="103123"/>
                  <a:pt x="533722" y="103123"/>
                  <a:pt x="542458" y="94399"/>
                </a:cubicBezTo>
                <a:cubicBezTo>
                  <a:pt x="543650" y="93210"/>
                  <a:pt x="544642" y="92020"/>
                  <a:pt x="545635" y="90236"/>
                </a:cubicBezTo>
                <a:cubicBezTo>
                  <a:pt x="545834" y="90037"/>
                  <a:pt x="546032" y="89641"/>
                  <a:pt x="546231" y="89443"/>
                </a:cubicBezTo>
                <a:lnTo>
                  <a:pt x="582567" y="42848"/>
                </a:lnTo>
                <a:close/>
                <a:moveTo>
                  <a:pt x="556357" y="2004"/>
                </a:moveTo>
                <a:cubicBezTo>
                  <a:pt x="560130" y="-970"/>
                  <a:pt x="565491" y="-573"/>
                  <a:pt x="568668" y="2797"/>
                </a:cubicBezTo>
                <a:lnTo>
                  <a:pt x="601430" y="35512"/>
                </a:lnTo>
                <a:cubicBezTo>
                  <a:pt x="604806" y="38883"/>
                  <a:pt x="605203" y="44038"/>
                  <a:pt x="602225" y="47805"/>
                </a:cubicBezTo>
                <a:lnTo>
                  <a:pt x="561123" y="100348"/>
                </a:lnTo>
                <a:cubicBezTo>
                  <a:pt x="559534" y="103123"/>
                  <a:pt x="557549" y="105503"/>
                  <a:pt x="555563" y="107485"/>
                </a:cubicBezTo>
                <a:cubicBezTo>
                  <a:pt x="547621" y="115416"/>
                  <a:pt x="537296" y="119778"/>
                  <a:pt x="525978" y="119778"/>
                </a:cubicBezTo>
                <a:cubicBezTo>
                  <a:pt x="518036" y="119778"/>
                  <a:pt x="510490" y="117399"/>
                  <a:pt x="503938" y="113235"/>
                </a:cubicBezTo>
                <a:lnTo>
                  <a:pt x="341715" y="275225"/>
                </a:lnTo>
                <a:lnTo>
                  <a:pt x="384405" y="317853"/>
                </a:lnTo>
                <a:cubicBezTo>
                  <a:pt x="385795" y="319241"/>
                  <a:pt x="386391" y="321026"/>
                  <a:pt x="386788" y="322810"/>
                </a:cubicBezTo>
                <a:lnTo>
                  <a:pt x="429478" y="365439"/>
                </a:lnTo>
                <a:cubicBezTo>
                  <a:pt x="441193" y="361672"/>
                  <a:pt x="453504" y="359491"/>
                  <a:pt x="466212" y="359491"/>
                </a:cubicBezTo>
                <a:cubicBezTo>
                  <a:pt x="497187" y="359491"/>
                  <a:pt x="526375" y="371585"/>
                  <a:pt x="548217" y="393396"/>
                </a:cubicBezTo>
                <a:cubicBezTo>
                  <a:pt x="593488" y="438602"/>
                  <a:pt x="593488" y="511963"/>
                  <a:pt x="548217" y="557169"/>
                </a:cubicBezTo>
                <a:cubicBezTo>
                  <a:pt x="526375" y="578979"/>
                  <a:pt x="497187" y="591074"/>
                  <a:pt x="466212" y="591074"/>
                </a:cubicBezTo>
                <a:cubicBezTo>
                  <a:pt x="435236" y="591074"/>
                  <a:pt x="406048" y="578979"/>
                  <a:pt x="384207" y="557169"/>
                </a:cubicBezTo>
                <a:cubicBezTo>
                  <a:pt x="353033" y="526040"/>
                  <a:pt x="342509" y="480041"/>
                  <a:pt x="356408" y="438602"/>
                </a:cubicBezTo>
                <a:lnTo>
                  <a:pt x="316498" y="398749"/>
                </a:lnTo>
                <a:lnTo>
                  <a:pt x="168373" y="546661"/>
                </a:lnTo>
                <a:cubicBezTo>
                  <a:pt x="153481" y="561531"/>
                  <a:pt x="133625" y="569660"/>
                  <a:pt x="112578" y="569660"/>
                </a:cubicBezTo>
                <a:cubicBezTo>
                  <a:pt x="91531" y="569660"/>
                  <a:pt x="71675" y="561531"/>
                  <a:pt x="56783" y="546661"/>
                </a:cubicBezTo>
                <a:cubicBezTo>
                  <a:pt x="41891" y="531790"/>
                  <a:pt x="33750" y="511963"/>
                  <a:pt x="33750" y="490946"/>
                </a:cubicBezTo>
                <a:cubicBezTo>
                  <a:pt x="33750" y="469929"/>
                  <a:pt x="41891" y="450102"/>
                  <a:pt x="56783" y="435231"/>
                </a:cubicBezTo>
                <a:lnTo>
                  <a:pt x="204908" y="287319"/>
                </a:lnTo>
                <a:lnTo>
                  <a:pt x="152687" y="235173"/>
                </a:lnTo>
                <a:cubicBezTo>
                  <a:pt x="140773" y="239139"/>
                  <a:pt x="128463" y="241320"/>
                  <a:pt x="115755" y="241320"/>
                </a:cubicBezTo>
                <a:cubicBezTo>
                  <a:pt x="84780" y="241320"/>
                  <a:pt x="55790" y="229225"/>
                  <a:pt x="33948" y="207415"/>
                </a:cubicBezTo>
                <a:cubicBezTo>
                  <a:pt x="988" y="174502"/>
                  <a:pt x="-9139" y="125132"/>
                  <a:pt x="8731" y="81710"/>
                </a:cubicBezTo>
                <a:cubicBezTo>
                  <a:pt x="9724" y="78934"/>
                  <a:pt x="12305" y="76753"/>
                  <a:pt x="15482" y="76158"/>
                </a:cubicBezTo>
                <a:cubicBezTo>
                  <a:pt x="18461" y="75563"/>
                  <a:pt x="21638" y="76555"/>
                  <a:pt x="23822" y="78736"/>
                </a:cubicBezTo>
                <a:lnTo>
                  <a:pt x="77234" y="132071"/>
                </a:lnTo>
                <a:lnTo>
                  <a:pt x="120322" y="129890"/>
                </a:lnTo>
                <a:lnTo>
                  <a:pt x="122506" y="86865"/>
                </a:lnTo>
                <a:lnTo>
                  <a:pt x="69093" y="33530"/>
                </a:lnTo>
                <a:cubicBezTo>
                  <a:pt x="66909" y="31349"/>
                  <a:pt x="65916" y="28176"/>
                  <a:pt x="66512" y="25202"/>
                </a:cubicBezTo>
                <a:cubicBezTo>
                  <a:pt x="67108" y="22030"/>
                  <a:pt x="69292" y="19452"/>
                  <a:pt x="72072" y="18461"/>
                </a:cubicBezTo>
                <a:cubicBezTo>
                  <a:pt x="86169" y="12711"/>
                  <a:pt x="100863" y="9737"/>
                  <a:pt x="115953" y="9737"/>
                </a:cubicBezTo>
                <a:cubicBezTo>
                  <a:pt x="146929" y="9737"/>
                  <a:pt x="176117" y="21831"/>
                  <a:pt x="197958" y="43641"/>
                </a:cubicBezTo>
                <a:cubicBezTo>
                  <a:pt x="228933" y="74572"/>
                  <a:pt x="239656" y="120770"/>
                  <a:pt x="225757" y="162209"/>
                </a:cubicBezTo>
                <a:lnTo>
                  <a:pt x="280956" y="217329"/>
                </a:lnTo>
                <a:cubicBezTo>
                  <a:pt x="282743" y="217527"/>
                  <a:pt x="284530" y="218320"/>
                  <a:pt x="285920" y="219510"/>
                </a:cubicBezTo>
                <a:lnTo>
                  <a:pt x="328610" y="262139"/>
                </a:lnTo>
                <a:lnTo>
                  <a:pt x="490833" y="100149"/>
                </a:lnTo>
                <a:cubicBezTo>
                  <a:pt x="486663" y="93606"/>
                  <a:pt x="484280" y="86072"/>
                  <a:pt x="484280" y="78141"/>
                </a:cubicBezTo>
                <a:cubicBezTo>
                  <a:pt x="484280" y="66839"/>
                  <a:pt x="488649" y="56529"/>
                  <a:pt x="496591" y="48598"/>
                </a:cubicBezTo>
                <a:cubicBezTo>
                  <a:pt x="498577" y="46417"/>
                  <a:pt x="500959" y="44633"/>
                  <a:pt x="503739" y="430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7" name="淘宝-想搞设计PPT(倒卖必究)-27"/>
          <p:cNvSpPr>
            <a:spLocks noChangeAspect="1"/>
          </p:cNvSpPr>
          <p:nvPr/>
        </p:nvSpPr>
        <p:spPr>
          <a:xfrm>
            <a:off x="9443509" y="4520904"/>
            <a:ext cx="467193" cy="431594"/>
          </a:xfrm>
          <a:custGeom>
            <a:avLst/>
            <a:gdLst>
              <a:gd name="connsiteX0" fmla="*/ 584891 w 608415"/>
              <a:gd name="connsiteY0" fmla="*/ 441972 h 562054"/>
              <a:gd name="connsiteX1" fmla="*/ 593784 w 608415"/>
              <a:gd name="connsiteY1" fmla="*/ 441972 h 562054"/>
              <a:gd name="connsiteX2" fmla="*/ 593784 w 608415"/>
              <a:gd name="connsiteY2" fmla="*/ 450850 h 562054"/>
              <a:gd name="connsiteX3" fmla="*/ 546068 w 608415"/>
              <a:gd name="connsiteY3" fmla="*/ 498597 h 562054"/>
              <a:gd name="connsiteX4" fmla="*/ 526223 w 608415"/>
              <a:gd name="connsiteY4" fmla="*/ 507366 h 562054"/>
              <a:gd name="connsiteX5" fmla="*/ 505293 w 608415"/>
              <a:gd name="connsiteY5" fmla="*/ 498597 h 562054"/>
              <a:gd name="connsiteX6" fmla="*/ 473518 w 608415"/>
              <a:gd name="connsiteY6" fmla="*/ 466766 h 562054"/>
              <a:gd name="connsiteX7" fmla="*/ 473518 w 608415"/>
              <a:gd name="connsiteY7" fmla="*/ 457888 h 562054"/>
              <a:gd name="connsiteX8" fmla="*/ 482411 w 608415"/>
              <a:gd name="connsiteY8" fmla="*/ 457888 h 562054"/>
              <a:gd name="connsiteX9" fmla="*/ 514294 w 608415"/>
              <a:gd name="connsiteY9" fmla="*/ 489610 h 562054"/>
              <a:gd name="connsiteX10" fmla="*/ 537175 w 608415"/>
              <a:gd name="connsiteY10" fmla="*/ 489610 h 562054"/>
              <a:gd name="connsiteX11" fmla="*/ 523403 w 608415"/>
              <a:gd name="connsiteY11" fmla="*/ 392132 h 562054"/>
              <a:gd name="connsiteX12" fmla="*/ 529692 w 608415"/>
              <a:gd name="connsiteY12" fmla="*/ 398413 h 562054"/>
              <a:gd name="connsiteX13" fmla="*/ 523403 w 608415"/>
              <a:gd name="connsiteY13" fmla="*/ 404694 h 562054"/>
              <a:gd name="connsiteX14" fmla="*/ 450969 w 608415"/>
              <a:gd name="connsiteY14" fmla="*/ 477039 h 562054"/>
              <a:gd name="connsiteX15" fmla="*/ 523403 w 608415"/>
              <a:gd name="connsiteY15" fmla="*/ 549383 h 562054"/>
              <a:gd name="connsiteX16" fmla="*/ 595837 w 608415"/>
              <a:gd name="connsiteY16" fmla="*/ 477039 h 562054"/>
              <a:gd name="connsiteX17" fmla="*/ 602126 w 608415"/>
              <a:gd name="connsiteY17" fmla="*/ 470758 h 562054"/>
              <a:gd name="connsiteX18" fmla="*/ 608415 w 608415"/>
              <a:gd name="connsiteY18" fmla="*/ 477039 h 562054"/>
              <a:gd name="connsiteX19" fmla="*/ 523403 w 608415"/>
              <a:gd name="connsiteY19" fmla="*/ 562054 h 562054"/>
              <a:gd name="connsiteX20" fmla="*/ 438282 w 608415"/>
              <a:gd name="connsiteY20" fmla="*/ 477039 h 562054"/>
              <a:gd name="connsiteX21" fmla="*/ 523403 w 608415"/>
              <a:gd name="connsiteY21" fmla="*/ 392132 h 562054"/>
              <a:gd name="connsiteX22" fmla="*/ 131219 w 608415"/>
              <a:gd name="connsiteY22" fmla="*/ 0 h 562054"/>
              <a:gd name="connsiteX23" fmla="*/ 456350 w 608415"/>
              <a:gd name="connsiteY23" fmla="*/ 0 h 562054"/>
              <a:gd name="connsiteX24" fmla="*/ 507647 w 608415"/>
              <a:gd name="connsiteY24" fmla="*/ 51333 h 562054"/>
              <a:gd name="connsiteX25" fmla="*/ 507647 w 608415"/>
              <a:gd name="connsiteY25" fmla="*/ 347200 h 562054"/>
              <a:gd name="connsiteX26" fmla="*/ 501357 w 608415"/>
              <a:gd name="connsiteY26" fmla="*/ 353482 h 562054"/>
              <a:gd name="connsiteX27" fmla="*/ 495067 w 608415"/>
              <a:gd name="connsiteY27" fmla="*/ 347200 h 562054"/>
              <a:gd name="connsiteX28" fmla="*/ 495067 w 608415"/>
              <a:gd name="connsiteY28" fmla="*/ 51333 h 562054"/>
              <a:gd name="connsiteX29" fmla="*/ 456350 w 608415"/>
              <a:gd name="connsiteY29" fmla="*/ 12671 h 562054"/>
              <a:gd name="connsiteX30" fmla="*/ 131219 w 608415"/>
              <a:gd name="connsiteY30" fmla="*/ 12671 h 562054"/>
              <a:gd name="connsiteX31" fmla="*/ 102589 w 608415"/>
              <a:gd name="connsiteY31" fmla="*/ 41261 h 562054"/>
              <a:gd name="connsiteX32" fmla="*/ 102589 w 608415"/>
              <a:gd name="connsiteY32" fmla="*/ 76241 h 562054"/>
              <a:gd name="connsiteX33" fmla="*/ 131219 w 608415"/>
              <a:gd name="connsiteY33" fmla="*/ 104940 h 562054"/>
              <a:gd name="connsiteX34" fmla="*/ 376315 w 608415"/>
              <a:gd name="connsiteY34" fmla="*/ 104940 h 562054"/>
              <a:gd name="connsiteX35" fmla="*/ 417634 w 608415"/>
              <a:gd name="connsiteY35" fmla="*/ 146201 h 562054"/>
              <a:gd name="connsiteX36" fmla="*/ 417634 w 608415"/>
              <a:gd name="connsiteY36" fmla="*/ 181181 h 562054"/>
              <a:gd name="connsiteX37" fmla="*/ 376315 w 608415"/>
              <a:gd name="connsiteY37" fmla="*/ 222442 h 562054"/>
              <a:gd name="connsiteX38" fmla="*/ 131219 w 608415"/>
              <a:gd name="connsiteY38" fmla="*/ 222442 h 562054"/>
              <a:gd name="connsiteX39" fmla="*/ 102589 w 608415"/>
              <a:gd name="connsiteY39" fmla="*/ 251033 h 562054"/>
              <a:gd name="connsiteX40" fmla="*/ 102589 w 608415"/>
              <a:gd name="connsiteY40" fmla="*/ 286013 h 562054"/>
              <a:gd name="connsiteX41" fmla="*/ 131219 w 608415"/>
              <a:gd name="connsiteY41" fmla="*/ 314711 h 562054"/>
              <a:gd name="connsiteX42" fmla="*/ 386292 w 608415"/>
              <a:gd name="connsiteY42" fmla="*/ 314711 h 562054"/>
              <a:gd name="connsiteX43" fmla="*/ 427611 w 608415"/>
              <a:gd name="connsiteY43" fmla="*/ 355973 h 562054"/>
              <a:gd name="connsiteX44" fmla="*/ 427611 w 608415"/>
              <a:gd name="connsiteY44" fmla="*/ 390953 h 562054"/>
              <a:gd name="connsiteX45" fmla="*/ 386292 w 608415"/>
              <a:gd name="connsiteY45" fmla="*/ 432214 h 562054"/>
              <a:gd name="connsiteX46" fmla="*/ 96190 w 608415"/>
              <a:gd name="connsiteY46" fmla="*/ 432214 h 562054"/>
              <a:gd name="connsiteX47" fmla="*/ 89900 w 608415"/>
              <a:gd name="connsiteY47" fmla="*/ 425933 h 562054"/>
              <a:gd name="connsiteX48" fmla="*/ 96190 w 608415"/>
              <a:gd name="connsiteY48" fmla="*/ 419543 h 562054"/>
              <a:gd name="connsiteX49" fmla="*/ 386292 w 608415"/>
              <a:gd name="connsiteY49" fmla="*/ 419543 h 562054"/>
              <a:gd name="connsiteX50" fmla="*/ 415031 w 608415"/>
              <a:gd name="connsiteY50" fmla="*/ 390953 h 562054"/>
              <a:gd name="connsiteX51" fmla="*/ 415031 w 608415"/>
              <a:gd name="connsiteY51" fmla="*/ 355973 h 562054"/>
              <a:gd name="connsiteX52" fmla="*/ 386292 w 608415"/>
              <a:gd name="connsiteY52" fmla="*/ 327274 h 562054"/>
              <a:gd name="connsiteX53" fmla="*/ 131219 w 608415"/>
              <a:gd name="connsiteY53" fmla="*/ 327274 h 562054"/>
              <a:gd name="connsiteX54" fmla="*/ 89900 w 608415"/>
              <a:gd name="connsiteY54" fmla="*/ 286013 h 562054"/>
              <a:gd name="connsiteX55" fmla="*/ 89900 w 608415"/>
              <a:gd name="connsiteY55" fmla="*/ 251033 h 562054"/>
              <a:gd name="connsiteX56" fmla="*/ 131219 w 608415"/>
              <a:gd name="connsiteY56" fmla="*/ 209771 h 562054"/>
              <a:gd name="connsiteX57" fmla="*/ 376315 w 608415"/>
              <a:gd name="connsiteY57" fmla="*/ 209771 h 562054"/>
              <a:gd name="connsiteX58" fmla="*/ 404945 w 608415"/>
              <a:gd name="connsiteY58" fmla="*/ 181181 h 562054"/>
              <a:gd name="connsiteX59" fmla="*/ 404945 w 608415"/>
              <a:gd name="connsiteY59" fmla="*/ 146201 h 562054"/>
              <a:gd name="connsiteX60" fmla="*/ 376315 w 608415"/>
              <a:gd name="connsiteY60" fmla="*/ 117502 h 562054"/>
              <a:gd name="connsiteX61" fmla="*/ 131219 w 608415"/>
              <a:gd name="connsiteY61" fmla="*/ 117502 h 562054"/>
              <a:gd name="connsiteX62" fmla="*/ 89900 w 608415"/>
              <a:gd name="connsiteY62" fmla="*/ 76241 h 562054"/>
              <a:gd name="connsiteX63" fmla="*/ 89900 w 608415"/>
              <a:gd name="connsiteY63" fmla="*/ 41261 h 562054"/>
              <a:gd name="connsiteX64" fmla="*/ 131219 w 608415"/>
              <a:gd name="connsiteY64" fmla="*/ 0 h 562054"/>
              <a:gd name="connsiteX65" fmla="*/ 51300 w 608415"/>
              <a:gd name="connsiteY65" fmla="*/ 0 h 562054"/>
              <a:gd name="connsiteX66" fmla="*/ 65290 w 608415"/>
              <a:gd name="connsiteY66" fmla="*/ 0 h 562054"/>
              <a:gd name="connsiteX67" fmla="*/ 71581 w 608415"/>
              <a:gd name="connsiteY67" fmla="*/ 6389 h 562054"/>
              <a:gd name="connsiteX68" fmla="*/ 65290 w 608415"/>
              <a:gd name="connsiteY68" fmla="*/ 12671 h 562054"/>
              <a:gd name="connsiteX69" fmla="*/ 51300 w 608415"/>
              <a:gd name="connsiteY69" fmla="*/ 12671 h 562054"/>
              <a:gd name="connsiteX70" fmla="*/ 12689 w 608415"/>
              <a:gd name="connsiteY70" fmla="*/ 51333 h 562054"/>
              <a:gd name="connsiteX71" fmla="*/ 12689 w 608415"/>
              <a:gd name="connsiteY71" fmla="*/ 500771 h 562054"/>
              <a:gd name="connsiteX72" fmla="*/ 51300 w 608415"/>
              <a:gd name="connsiteY72" fmla="*/ 539433 h 562054"/>
              <a:gd name="connsiteX73" fmla="*/ 419290 w 608415"/>
              <a:gd name="connsiteY73" fmla="*/ 539433 h 562054"/>
              <a:gd name="connsiteX74" fmla="*/ 425580 w 608415"/>
              <a:gd name="connsiteY74" fmla="*/ 545715 h 562054"/>
              <a:gd name="connsiteX75" fmla="*/ 419290 w 608415"/>
              <a:gd name="connsiteY75" fmla="*/ 552104 h 562054"/>
              <a:gd name="connsiteX76" fmla="*/ 51300 w 608415"/>
              <a:gd name="connsiteY76" fmla="*/ 552104 h 562054"/>
              <a:gd name="connsiteX77" fmla="*/ 0 w 608415"/>
              <a:gd name="connsiteY77" fmla="*/ 500771 h 562054"/>
              <a:gd name="connsiteX78" fmla="*/ 0 w 608415"/>
              <a:gd name="connsiteY78" fmla="*/ 51333 h 562054"/>
              <a:gd name="connsiteX79" fmla="*/ 51300 w 608415"/>
              <a:gd name="connsiteY79" fmla="*/ 0 h 56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08415" h="562054">
                <a:moveTo>
                  <a:pt x="584891" y="441972"/>
                </a:moveTo>
                <a:cubicBezTo>
                  <a:pt x="587386" y="439482"/>
                  <a:pt x="591398" y="439482"/>
                  <a:pt x="593784" y="441972"/>
                </a:cubicBezTo>
                <a:cubicBezTo>
                  <a:pt x="596278" y="444463"/>
                  <a:pt x="596278" y="448468"/>
                  <a:pt x="593784" y="450850"/>
                </a:cubicBezTo>
                <a:lnTo>
                  <a:pt x="546068" y="498597"/>
                </a:lnTo>
                <a:cubicBezTo>
                  <a:pt x="539670" y="504984"/>
                  <a:pt x="532729" y="507366"/>
                  <a:pt x="526223" y="507366"/>
                </a:cubicBezTo>
                <a:cubicBezTo>
                  <a:pt x="517655" y="507366"/>
                  <a:pt x="509956" y="503252"/>
                  <a:pt x="505293" y="498597"/>
                </a:cubicBezTo>
                <a:lnTo>
                  <a:pt x="473518" y="466766"/>
                </a:lnTo>
                <a:cubicBezTo>
                  <a:pt x="471024" y="464276"/>
                  <a:pt x="471024" y="460270"/>
                  <a:pt x="473518" y="457888"/>
                </a:cubicBezTo>
                <a:cubicBezTo>
                  <a:pt x="476012" y="455398"/>
                  <a:pt x="479916" y="455398"/>
                  <a:pt x="482411" y="457888"/>
                </a:cubicBezTo>
                <a:lnTo>
                  <a:pt x="514294" y="489610"/>
                </a:lnTo>
                <a:cubicBezTo>
                  <a:pt x="516137" y="491451"/>
                  <a:pt x="526439" y="500329"/>
                  <a:pt x="537175" y="489610"/>
                </a:cubicBezTo>
                <a:close/>
                <a:moveTo>
                  <a:pt x="523403" y="392132"/>
                </a:moveTo>
                <a:cubicBezTo>
                  <a:pt x="526873" y="392132"/>
                  <a:pt x="529692" y="394948"/>
                  <a:pt x="529692" y="398413"/>
                </a:cubicBezTo>
                <a:cubicBezTo>
                  <a:pt x="529692" y="401879"/>
                  <a:pt x="526873" y="404694"/>
                  <a:pt x="523403" y="404694"/>
                </a:cubicBezTo>
                <a:cubicBezTo>
                  <a:pt x="483391" y="404694"/>
                  <a:pt x="450969" y="437184"/>
                  <a:pt x="450969" y="477039"/>
                </a:cubicBezTo>
                <a:cubicBezTo>
                  <a:pt x="450969" y="517002"/>
                  <a:pt x="483391" y="549383"/>
                  <a:pt x="523403" y="549383"/>
                </a:cubicBezTo>
                <a:cubicBezTo>
                  <a:pt x="563306" y="549383"/>
                  <a:pt x="595837" y="517002"/>
                  <a:pt x="595837" y="477039"/>
                </a:cubicBezTo>
                <a:cubicBezTo>
                  <a:pt x="595837" y="473574"/>
                  <a:pt x="598656" y="470758"/>
                  <a:pt x="602126" y="470758"/>
                </a:cubicBezTo>
                <a:cubicBezTo>
                  <a:pt x="605596" y="470758"/>
                  <a:pt x="608415" y="473574"/>
                  <a:pt x="608415" y="477039"/>
                </a:cubicBezTo>
                <a:cubicBezTo>
                  <a:pt x="608415" y="523933"/>
                  <a:pt x="570246" y="562054"/>
                  <a:pt x="523403" y="562054"/>
                </a:cubicBezTo>
                <a:cubicBezTo>
                  <a:pt x="476451" y="562054"/>
                  <a:pt x="438282" y="523933"/>
                  <a:pt x="438282" y="477039"/>
                </a:cubicBezTo>
                <a:cubicBezTo>
                  <a:pt x="438282" y="430253"/>
                  <a:pt x="476451" y="392132"/>
                  <a:pt x="523403" y="392132"/>
                </a:cubicBezTo>
                <a:close/>
                <a:moveTo>
                  <a:pt x="131219" y="0"/>
                </a:moveTo>
                <a:lnTo>
                  <a:pt x="456350" y="0"/>
                </a:lnTo>
                <a:cubicBezTo>
                  <a:pt x="496910" y="0"/>
                  <a:pt x="507647" y="33572"/>
                  <a:pt x="507647" y="51333"/>
                </a:cubicBezTo>
                <a:lnTo>
                  <a:pt x="507647" y="347200"/>
                </a:lnTo>
                <a:cubicBezTo>
                  <a:pt x="507647" y="350666"/>
                  <a:pt x="504827" y="353482"/>
                  <a:pt x="501357" y="353482"/>
                </a:cubicBezTo>
                <a:cubicBezTo>
                  <a:pt x="497887" y="353482"/>
                  <a:pt x="495067" y="350666"/>
                  <a:pt x="495067" y="347200"/>
                </a:cubicBezTo>
                <a:lnTo>
                  <a:pt x="495067" y="51333"/>
                </a:lnTo>
                <a:cubicBezTo>
                  <a:pt x="494958" y="47326"/>
                  <a:pt x="493657" y="12671"/>
                  <a:pt x="456350" y="12671"/>
                </a:cubicBezTo>
                <a:lnTo>
                  <a:pt x="131219" y="12671"/>
                </a:lnTo>
                <a:cubicBezTo>
                  <a:pt x="128291" y="12671"/>
                  <a:pt x="102589" y="13645"/>
                  <a:pt x="102589" y="41261"/>
                </a:cubicBezTo>
                <a:lnTo>
                  <a:pt x="102589" y="76241"/>
                </a:lnTo>
                <a:cubicBezTo>
                  <a:pt x="102589" y="79165"/>
                  <a:pt x="103565" y="104940"/>
                  <a:pt x="131219" y="104940"/>
                </a:cubicBezTo>
                <a:lnTo>
                  <a:pt x="376315" y="104940"/>
                </a:lnTo>
                <a:cubicBezTo>
                  <a:pt x="390630" y="104940"/>
                  <a:pt x="417634" y="113495"/>
                  <a:pt x="417634" y="146201"/>
                </a:cubicBezTo>
                <a:lnTo>
                  <a:pt x="417634" y="181181"/>
                </a:lnTo>
                <a:cubicBezTo>
                  <a:pt x="417634" y="195476"/>
                  <a:pt x="408958" y="222442"/>
                  <a:pt x="376315" y="222442"/>
                </a:cubicBezTo>
                <a:lnTo>
                  <a:pt x="131219" y="222442"/>
                </a:lnTo>
                <a:cubicBezTo>
                  <a:pt x="128291" y="222442"/>
                  <a:pt x="102589" y="223417"/>
                  <a:pt x="102589" y="251033"/>
                </a:cubicBezTo>
                <a:lnTo>
                  <a:pt x="102589" y="286013"/>
                </a:lnTo>
                <a:cubicBezTo>
                  <a:pt x="102589" y="288937"/>
                  <a:pt x="103565" y="314711"/>
                  <a:pt x="131219" y="314711"/>
                </a:cubicBezTo>
                <a:lnTo>
                  <a:pt x="386292" y="314711"/>
                </a:lnTo>
                <a:cubicBezTo>
                  <a:pt x="419044" y="314711"/>
                  <a:pt x="427611" y="341677"/>
                  <a:pt x="427611" y="355973"/>
                </a:cubicBezTo>
                <a:lnTo>
                  <a:pt x="427611" y="390953"/>
                </a:lnTo>
                <a:cubicBezTo>
                  <a:pt x="427611" y="423550"/>
                  <a:pt x="400607" y="432214"/>
                  <a:pt x="386292" y="432214"/>
                </a:cubicBezTo>
                <a:lnTo>
                  <a:pt x="96190" y="432214"/>
                </a:lnTo>
                <a:cubicBezTo>
                  <a:pt x="92720" y="432214"/>
                  <a:pt x="89900" y="429398"/>
                  <a:pt x="89900" y="425933"/>
                </a:cubicBezTo>
                <a:cubicBezTo>
                  <a:pt x="89900" y="422359"/>
                  <a:pt x="92720" y="419543"/>
                  <a:pt x="96190" y="419543"/>
                </a:cubicBezTo>
                <a:lnTo>
                  <a:pt x="386292" y="419543"/>
                </a:lnTo>
                <a:cubicBezTo>
                  <a:pt x="389220" y="419543"/>
                  <a:pt x="415031" y="418568"/>
                  <a:pt x="415031" y="390953"/>
                </a:cubicBezTo>
                <a:lnTo>
                  <a:pt x="415031" y="355973"/>
                </a:lnTo>
                <a:cubicBezTo>
                  <a:pt x="414923" y="353049"/>
                  <a:pt x="413947" y="327274"/>
                  <a:pt x="386292" y="327274"/>
                </a:cubicBezTo>
                <a:lnTo>
                  <a:pt x="131219" y="327274"/>
                </a:lnTo>
                <a:cubicBezTo>
                  <a:pt x="98576" y="327274"/>
                  <a:pt x="89900" y="300308"/>
                  <a:pt x="89900" y="286013"/>
                </a:cubicBezTo>
                <a:lnTo>
                  <a:pt x="89900" y="251033"/>
                </a:lnTo>
                <a:cubicBezTo>
                  <a:pt x="89900" y="218435"/>
                  <a:pt x="116904" y="209771"/>
                  <a:pt x="131219" y="209771"/>
                </a:cubicBezTo>
                <a:lnTo>
                  <a:pt x="376315" y="209771"/>
                </a:lnTo>
                <a:cubicBezTo>
                  <a:pt x="403969" y="209771"/>
                  <a:pt x="404945" y="184105"/>
                  <a:pt x="404945" y="181181"/>
                </a:cubicBezTo>
                <a:lnTo>
                  <a:pt x="404945" y="146201"/>
                </a:lnTo>
                <a:cubicBezTo>
                  <a:pt x="404945" y="118585"/>
                  <a:pt x="379243" y="117610"/>
                  <a:pt x="376315" y="117502"/>
                </a:cubicBezTo>
                <a:lnTo>
                  <a:pt x="131219" y="117502"/>
                </a:lnTo>
                <a:cubicBezTo>
                  <a:pt x="98576" y="117502"/>
                  <a:pt x="89900" y="90536"/>
                  <a:pt x="89900" y="76241"/>
                </a:cubicBezTo>
                <a:lnTo>
                  <a:pt x="89900" y="41261"/>
                </a:lnTo>
                <a:cubicBezTo>
                  <a:pt x="89900" y="8664"/>
                  <a:pt x="116904" y="0"/>
                  <a:pt x="131219" y="0"/>
                </a:cubicBezTo>
                <a:close/>
                <a:moveTo>
                  <a:pt x="51300" y="0"/>
                </a:moveTo>
                <a:lnTo>
                  <a:pt x="65290" y="0"/>
                </a:lnTo>
                <a:cubicBezTo>
                  <a:pt x="68761" y="0"/>
                  <a:pt x="71581" y="2816"/>
                  <a:pt x="71581" y="6389"/>
                </a:cubicBezTo>
                <a:cubicBezTo>
                  <a:pt x="71581" y="9855"/>
                  <a:pt x="68761" y="12671"/>
                  <a:pt x="65290" y="12671"/>
                </a:cubicBezTo>
                <a:lnTo>
                  <a:pt x="51300" y="12671"/>
                </a:lnTo>
                <a:cubicBezTo>
                  <a:pt x="47395" y="12671"/>
                  <a:pt x="12689" y="13970"/>
                  <a:pt x="12689" y="51333"/>
                </a:cubicBezTo>
                <a:lnTo>
                  <a:pt x="12689" y="500771"/>
                </a:lnTo>
                <a:cubicBezTo>
                  <a:pt x="12689" y="504778"/>
                  <a:pt x="13991" y="539433"/>
                  <a:pt x="51300" y="539433"/>
                </a:cubicBezTo>
                <a:lnTo>
                  <a:pt x="419290" y="539433"/>
                </a:lnTo>
                <a:cubicBezTo>
                  <a:pt x="422760" y="539433"/>
                  <a:pt x="425580" y="542249"/>
                  <a:pt x="425580" y="545715"/>
                </a:cubicBezTo>
                <a:cubicBezTo>
                  <a:pt x="425580" y="549288"/>
                  <a:pt x="422760" y="552104"/>
                  <a:pt x="419290" y="552104"/>
                </a:cubicBezTo>
                <a:lnTo>
                  <a:pt x="51300" y="552104"/>
                </a:lnTo>
                <a:cubicBezTo>
                  <a:pt x="10737" y="552104"/>
                  <a:pt x="0" y="518532"/>
                  <a:pt x="0" y="500771"/>
                </a:cubicBezTo>
                <a:lnTo>
                  <a:pt x="0" y="51333"/>
                </a:lnTo>
                <a:cubicBezTo>
                  <a:pt x="0" y="10721"/>
                  <a:pt x="33621" y="0"/>
                  <a:pt x="5130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8" name="淘宝-想搞设计PPT(倒卖必究)-28"/>
          <p:cNvSpPr>
            <a:spLocks noChangeAspect="1"/>
          </p:cNvSpPr>
          <p:nvPr/>
        </p:nvSpPr>
        <p:spPr>
          <a:xfrm>
            <a:off x="9829364" y="3120104"/>
            <a:ext cx="523204" cy="418469"/>
          </a:xfrm>
          <a:custGeom>
            <a:avLst/>
            <a:gdLst>
              <a:gd name="connsiteX0" fmla="*/ 205093 w 609206"/>
              <a:gd name="connsiteY0" fmla="*/ 148159 h 487254"/>
              <a:gd name="connsiteX1" fmla="*/ 225308 w 609206"/>
              <a:gd name="connsiteY1" fmla="*/ 168342 h 487254"/>
              <a:gd name="connsiteX2" fmla="*/ 225308 w 609206"/>
              <a:gd name="connsiteY2" fmla="*/ 178588 h 487254"/>
              <a:gd name="connsiteX3" fmla="*/ 191875 w 609206"/>
              <a:gd name="connsiteY3" fmla="*/ 211967 h 487254"/>
              <a:gd name="connsiteX4" fmla="*/ 181612 w 609206"/>
              <a:gd name="connsiteY4" fmla="*/ 211967 h 487254"/>
              <a:gd name="connsiteX5" fmla="*/ 161397 w 609206"/>
              <a:gd name="connsiteY5" fmla="*/ 191785 h 487254"/>
              <a:gd name="connsiteX6" fmla="*/ 173993 w 609206"/>
              <a:gd name="connsiteY6" fmla="*/ 221748 h 487254"/>
              <a:gd name="connsiteX7" fmla="*/ 210535 w 609206"/>
              <a:gd name="connsiteY7" fmla="*/ 233858 h 487254"/>
              <a:gd name="connsiteX8" fmla="*/ 211624 w 609206"/>
              <a:gd name="connsiteY8" fmla="*/ 233858 h 487254"/>
              <a:gd name="connsiteX9" fmla="*/ 216755 w 609206"/>
              <a:gd name="connsiteY9" fmla="*/ 235876 h 487254"/>
              <a:gd name="connsiteX10" fmla="*/ 354528 w 609206"/>
              <a:gd name="connsiteY10" fmla="*/ 373583 h 487254"/>
              <a:gd name="connsiteX11" fmla="*/ 356705 w 609206"/>
              <a:gd name="connsiteY11" fmla="*/ 379638 h 487254"/>
              <a:gd name="connsiteX12" fmla="*/ 368834 w 609206"/>
              <a:gd name="connsiteY12" fmla="*/ 416277 h 487254"/>
              <a:gd name="connsiteX13" fmla="*/ 398690 w 609206"/>
              <a:gd name="connsiteY13" fmla="*/ 428853 h 487254"/>
              <a:gd name="connsiteX14" fmla="*/ 375987 w 609206"/>
              <a:gd name="connsiteY14" fmla="*/ 406031 h 487254"/>
              <a:gd name="connsiteX15" fmla="*/ 373810 w 609206"/>
              <a:gd name="connsiteY15" fmla="*/ 400908 h 487254"/>
              <a:gd name="connsiteX16" fmla="*/ 375987 w 609206"/>
              <a:gd name="connsiteY16" fmla="*/ 395784 h 487254"/>
              <a:gd name="connsiteX17" fmla="*/ 409419 w 609206"/>
              <a:gd name="connsiteY17" fmla="*/ 362405 h 487254"/>
              <a:gd name="connsiteX18" fmla="*/ 414551 w 609206"/>
              <a:gd name="connsiteY18" fmla="*/ 360232 h 487254"/>
              <a:gd name="connsiteX19" fmla="*/ 419682 w 609206"/>
              <a:gd name="connsiteY19" fmla="*/ 362405 h 487254"/>
              <a:gd name="connsiteX20" fmla="*/ 442541 w 609206"/>
              <a:gd name="connsiteY20" fmla="*/ 385227 h 487254"/>
              <a:gd name="connsiteX21" fmla="*/ 429790 w 609206"/>
              <a:gd name="connsiteY21" fmla="*/ 355264 h 487254"/>
              <a:gd name="connsiteX22" fmla="*/ 393247 w 609206"/>
              <a:gd name="connsiteY22" fmla="*/ 343154 h 487254"/>
              <a:gd name="connsiteX23" fmla="*/ 387183 w 609206"/>
              <a:gd name="connsiteY23" fmla="*/ 341136 h 487254"/>
              <a:gd name="connsiteX24" fmla="*/ 249255 w 609206"/>
              <a:gd name="connsiteY24" fmla="*/ 203429 h 487254"/>
              <a:gd name="connsiteX25" fmla="*/ 247233 w 609206"/>
              <a:gd name="connsiteY25" fmla="*/ 197374 h 487254"/>
              <a:gd name="connsiteX26" fmla="*/ 235104 w 609206"/>
              <a:gd name="connsiteY26" fmla="*/ 160735 h 487254"/>
              <a:gd name="connsiteX27" fmla="*/ 205093 w 609206"/>
              <a:gd name="connsiteY27" fmla="*/ 148159 h 487254"/>
              <a:gd name="connsiteX28" fmla="*/ 204626 w 609206"/>
              <a:gd name="connsiteY28" fmla="*/ 133721 h 487254"/>
              <a:gd name="connsiteX29" fmla="*/ 245367 w 609206"/>
              <a:gd name="connsiteY29" fmla="*/ 150488 h 487254"/>
              <a:gd name="connsiteX30" fmla="*/ 262006 w 609206"/>
              <a:gd name="connsiteY30" fmla="*/ 195666 h 487254"/>
              <a:gd name="connsiteX31" fmla="*/ 394958 w 609206"/>
              <a:gd name="connsiteY31" fmla="*/ 328405 h 487254"/>
              <a:gd name="connsiteX32" fmla="*/ 440053 w 609206"/>
              <a:gd name="connsiteY32" fmla="*/ 345017 h 487254"/>
              <a:gd name="connsiteX33" fmla="*/ 454514 w 609206"/>
              <a:gd name="connsiteY33" fmla="*/ 402615 h 487254"/>
              <a:gd name="connsiteX34" fmla="*/ 449227 w 609206"/>
              <a:gd name="connsiteY34" fmla="*/ 407583 h 487254"/>
              <a:gd name="connsiteX35" fmla="*/ 442385 w 609206"/>
              <a:gd name="connsiteY35" fmla="*/ 405565 h 487254"/>
              <a:gd name="connsiteX36" fmla="*/ 414551 w 609206"/>
              <a:gd name="connsiteY36" fmla="*/ 377775 h 487254"/>
              <a:gd name="connsiteX37" fmla="*/ 391381 w 609206"/>
              <a:gd name="connsiteY37" fmla="*/ 400908 h 487254"/>
              <a:gd name="connsiteX38" fmla="*/ 419216 w 609206"/>
              <a:gd name="connsiteY38" fmla="*/ 428697 h 487254"/>
              <a:gd name="connsiteX39" fmla="*/ 421082 w 609206"/>
              <a:gd name="connsiteY39" fmla="*/ 435684 h 487254"/>
              <a:gd name="connsiteX40" fmla="*/ 416261 w 609206"/>
              <a:gd name="connsiteY40" fmla="*/ 440807 h 487254"/>
              <a:gd name="connsiteX41" fmla="*/ 399312 w 609206"/>
              <a:gd name="connsiteY41" fmla="*/ 443291 h 487254"/>
              <a:gd name="connsiteX42" fmla="*/ 358571 w 609206"/>
              <a:gd name="connsiteY42" fmla="*/ 426524 h 487254"/>
              <a:gd name="connsiteX43" fmla="*/ 341932 w 609206"/>
              <a:gd name="connsiteY43" fmla="*/ 381346 h 487254"/>
              <a:gd name="connsiteX44" fmla="*/ 208980 w 609206"/>
              <a:gd name="connsiteY44" fmla="*/ 248607 h 487254"/>
              <a:gd name="connsiteX45" fmla="*/ 163730 w 609206"/>
              <a:gd name="connsiteY45" fmla="*/ 231995 h 487254"/>
              <a:gd name="connsiteX46" fmla="*/ 149424 w 609206"/>
              <a:gd name="connsiteY46" fmla="*/ 174397 h 487254"/>
              <a:gd name="connsiteX47" fmla="*/ 154555 w 609206"/>
              <a:gd name="connsiteY47" fmla="*/ 169429 h 487254"/>
              <a:gd name="connsiteX48" fmla="*/ 161397 w 609206"/>
              <a:gd name="connsiteY48" fmla="*/ 171447 h 487254"/>
              <a:gd name="connsiteX49" fmla="*/ 186744 w 609206"/>
              <a:gd name="connsiteY49" fmla="*/ 196598 h 487254"/>
              <a:gd name="connsiteX50" fmla="*/ 209913 w 609206"/>
              <a:gd name="connsiteY50" fmla="*/ 173465 h 487254"/>
              <a:gd name="connsiteX51" fmla="*/ 184567 w 609206"/>
              <a:gd name="connsiteY51" fmla="*/ 148315 h 487254"/>
              <a:gd name="connsiteX52" fmla="*/ 182701 w 609206"/>
              <a:gd name="connsiteY52" fmla="*/ 141328 h 487254"/>
              <a:gd name="connsiteX53" fmla="*/ 187677 w 609206"/>
              <a:gd name="connsiteY53" fmla="*/ 136205 h 487254"/>
              <a:gd name="connsiteX54" fmla="*/ 204626 w 609206"/>
              <a:gd name="connsiteY54" fmla="*/ 133721 h 487254"/>
              <a:gd name="connsiteX55" fmla="*/ 131701 w 609206"/>
              <a:gd name="connsiteY55" fmla="*/ 58384 h 487254"/>
              <a:gd name="connsiteX56" fmla="*/ 131701 w 609206"/>
              <a:gd name="connsiteY56" fmla="*/ 127015 h 487254"/>
              <a:gd name="connsiteX57" fmla="*/ 173218 w 609206"/>
              <a:gd name="connsiteY57" fmla="*/ 93165 h 487254"/>
              <a:gd name="connsiteX58" fmla="*/ 173218 w 609206"/>
              <a:gd name="connsiteY58" fmla="*/ 58384 h 487254"/>
              <a:gd name="connsiteX59" fmla="*/ 291391 w 609206"/>
              <a:gd name="connsiteY59" fmla="*/ 24689 h 487254"/>
              <a:gd name="connsiteX60" fmla="*/ 94539 w 609206"/>
              <a:gd name="connsiteY60" fmla="*/ 185399 h 487254"/>
              <a:gd name="connsiteX61" fmla="*/ 94539 w 609206"/>
              <a:gd name="connsiteY61" fmla="*/ 465516 h 487254"/>
              <a:gd name="connsiteX62" fmla="*/ 509235 w 609206"/>
              <a:gd name="connsiteY62" fmla="*/ 465516 h 487254"/>
              <a:gd name="connsiteX63" fmla="*/ 509235 w 609206"/>
              <a:gd name="connsiteY63" fmla="*/ 186796 h 487254"/>
              <a:gd name="connsiteX64" fmla="*/ 289837 w 609206"/>
              <a:gd name="connsiteY64" fmla="*/ 0 h 487254"/>
              <a:gd name="connsiteX65" fmla="*/ 290925 w 609206"/>
              <a:gd name="connsiteY65" fmla="*/ 0 h 487254"/>
              <a:gd name="connsiteX66" fmla="*/ 291858 w 609206"/>
              <a:gd name="connsiteY66" fmla="*/ 0 h 487254"/>
              <a:gd name="connsiteX67" fmla="*/ 292946 w 609206"/>
              <a:gd name="connsiteY67" fmla="*/ 155 h 487254"/>
              <a:gd name="connsiteX68" fmla="*/ 294035 w 609206"/>
              <a:gd name="connsiteY68" fmla="*/ 311 h 487254"/>
              <a:gd name="connsiteX69" fmla="*/ 294968 w 609206"/>
              <a:gd name="connsiteY69" fmla="*/ 776 h 487254"/>
              <a:gd name="connsiteX70" fmla="*/ 295901 w 609206"/>
              <a:gd name="connsiteY70" fmla="*/ 1087 h 487254"/>
              <a:gd name="connsiteX71" fmla="*/ 296989 w 609206"/>
              <a:gd name="connsiteY71" fmla="*/ 1708 h 487254"/>
              <a:gd name="connsiteX72" fmla="*/ 297611 w 609206"/>
              <a:gd name="connsiteY72" fmla="*/ 2174 h 487254"/>
              <a:gd name="connsiteX73" fmla="*/ 523074 w 609206"/>
              <a:gd name="connsiteY73" fmla="*/ 169871 h 487254"/>
              <a:gd name="connsiteX74" fmla="*/ 529449 w 609206"/>
              <a:gd name="connsiteY74" fmla="*/ 174685 h 487254"/>
              <a:gd name="connsiteX75" fmla="*/ 604862 w 609206"/>
              <a:gd name="connsiteY75" fmla="*/ 230894 h 487254"/>
              <a:gd name="connsiteX76" fmla="*/ 607039 w 609206"/>
              <a:gd name="connsiteY76" fmla="*/ 246111 h 487254"/>
              <a:gd name="connsiteX77" fmla="*/ 598331 w 609206"/>
              <a:gd name="connsiteY77" fmla="*/ 250459 h 487254"/>
              <a:gd name="connsiteX78" fmla="*/ 591801 w 609206"/>
              <a:gd name="connsiteY78" fmla="*/ 248285 h 487254"/>
              <a:gd name="connsiteX79" fmla="*/ 531159 w 609206"/>
              <a:gd name="connsiteY79" fmla="*/ 203100 h 487254"/>
              <a:gd name="connsiteX80" fmla="*/ 531159 w 609206"/>
              <a:gd name="connsiteY80" fmla="*/ 476385 h 487254"/>
              <a:gd name="connsiteX81" fmla="*/ 520119 w 609206"/>
              <a:gd name="connsiteY81" fmla="*/ 487254 h 487254"/>
              <a:gd name="connsiteX82" fmla="*/ 83655 w 609206"/>
              <a:gd name="connsiteY82" fmla="*/ 487254 h 487254"/>
              <a:gd name="connsiteX83" fmla="*/ 72770 w 609206"/>
              <a:gd name="connsiteY83" fmla="*/ 476385 h 487254"/>
              <a:gd name="connsiteX84" fmla="*/ 72770 w 609206"/>
              <a:gd name="connsiteY84" fmla="*/ 203100 h 487254"/>
              <a:gd name="connsiteX85" fmla="*/ 17726 w 609206"/>
              <a:gd name="connsiteY85" fmla="*/ 247975 h 487254"/>
              <a:gd name="connsiteX86" fmla="*/ 10885 w 609206"/>
              <a:gd name="connsiteY86" fmla="*/ 250459 h 487254"/>
              <a:gd name="connsiteX87" fmla="*/ 2488 w 609206"/>
              <a:gd name="connsiteY87" fmla="*/ 246422 h 487254"/>
              <a:gd name="connsiteX88" fmla="*/ 4043 w 609206"/>
              <a:gd name="connsiteY88" fmla="*/ 231205 h 487254"/>
              <a:gd name="connsiteX89" fmla="*/ 109933 w 609206"/>
              <a:gd name="connsiteY89" fmla="*/ 144717 h 487254"/>
              <a:gd name="connsiteX90" fmla="*/ 109933 w 609206"/>
              <a:gd name="connsiteY90" fmla="*/ 47514 h 487254"/>
              <a:gd name="connsiteX91" fmla="*/ 120817 w 609206"/>
              <a:gd name="connsiteY91" fmla="*/ 36490 h 487254"/>
              <a:gd name="connsiteX92" fmla="*/ 184102 w 609206"/>
              <a:gd name="connsiteY92" fmla="*/ 36490 h 487254"/>
              <a:gd name="connsiteX93" fmla="*/ 194987 w 609206"/>
              <a:gd name="connsiteY93" fmla="*/ 47514 h 487254"/>
              <a:gd name="connsiteX94" fmla="*/ 194987 w 609206"/>
              <a:gd name="connsiteY94" fmla="*/ 75309 h 487254"/>
              <a:gd name="connsiteX95" fmla="*/ 284239 w 609206"/>
              <a:gd name="connsiteY95" fmla="*/ 2484 h 487254"/>
              <a:gd name="connsiteX96" fmla="*/ 284861 w 609206"/>
              <a:gd name="connsiteY96" fmla="*/ 2019 h 487254"/>
              <a:gd name="connsiteX97" fmla="*/ 285794 w 609206"/>
              <a:gd name="connsiteY97" fmla="*/ 1397 h 487254"/>
              <a:gd name="connsiteX98" fmla="*/ 286882 w 609206"/>
              <a:gd name="connsiteY98" fmla="*/ 932 h 487254"/>
              <a:gd name="connsiteX99" fmla="*/ 287815 w 609206"/>
              <a:gd name="connsiteY99" fmla="*/ 466 h 487254"/>
              <a:gd name="connsiteX100" fmla="*/ 288904 w 609206"/>
              <a:gd name="connsiteY100" fmla="*/ 311 h 487254"/>
              <a:gd name="connsiteX101" fmla="*/ 289837 w 609206"/>
              <a:gd name="connsiteY101" fmla="*/ 0 h 4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09206" h="487254">
                <a:moveTo>
                  <a:pt x="205093" y="148159"/>
                </a:moveTo>
                <a:lnTo>
                  <a:pt x="225308" y="168342"/>
                </a:lnTo>
                <a:cubicBezTo>
                  <a:pt x="228107" y="171136"/>
                  <a:pt x="228107" y="175794"/>
                  <a:pt x="225308" y="178588"/>
                </a:cubicBezTo>
                <a:lnTo>
                  <a:pt x="191875" y="211967"/>
                </a:lnTo>
                <a:cubicBezTo>
                  <a:pt x="188921" y="214762"/>
                  <a:pt x="184411" y="214762"/>
                  <a:pt x="181612" y="211967"/>
                </a:cubicBezTo>
                <a:lnTo>
                  <a:pt x="161397" y="191785"/>
                </a:lnTo>
                <a:cubicBezTo>
                  <a:pt x="161553" y="202808"/>
                  <a:pt x="165907" y="213675"/>
                  <a:pt x="173993" y="221748"/>
                </a:cubicBezTo>
                <a:cubicBezTo>
                  <a:pt x="183634" y="231218"/>
                  <a:pt x="197162" y="235721"/>
                  <a:pt x="210535" y="233858"/>
                </a:cubicBezTo>
                <a:cubicBezTo>
                  <a:pt x="211002" y="233858"/>
                  <a:pt x="211313" y="233858"/>
                  <a:pt x="211624" y="233858"/>
                </a:cubicBezTo>
                <a:cubicBezTo>
                  <a:pt x="213490" y="233858"/>
                  <a:pt x="215356" y="234479"/>
                  <a:pt x="216755" y="235876"/>
                </a:cubicBezTo>
                <a:lnTo>
                  <a:pt x="354528" y="373583"/>
                </a:lnTo>
                <a:cubicBezTo>
                  <a:pt x="356238" y="375136"/>
                  <a:pt x="357016" y="377465"/>
                  <a:pt x="356705" y="379638"/>
                </a:cubicBezTo>
                <a:cubicBezTo>
                  <a:pt x="354683" y="393300"/>
                  <a:pt x="359193" y="406652"/>
                  <a:pt x="368834" y="416277"/>
                </a:cubicBezTo>
                <a:cubicBezTo>
                  <a:pt x="376764" y="424195"/>
                  <a:pt x="387494" y="428697"/>
                  <a:pt x="398690" y="428853"/>
                </a:cubicBezTo>
                <a:lnTo>
                  <a:pt x="375987" y="406031"/>
                </a:lnTo>
                <a:cubicBezTo>
                  <a:pt x="374587" y="404789"/>
                  <a:pt x="373810" y="402926"/>
                  <a:pt x="373810" y="400908"/>
                </a:cubicBezTo>
                <a:cubicBezTo>
                  <a:pt x="373810" y="399045"/>
                  <a:pt x="374587" y="397182"/>
                  <a:pt x="375987" y="395784"/>
                </a:cubicBezTo>
                <a:lnTo>
                  <a:pt x="409419" y="362405"/>
                </a:lnTo>
                <a:cubicBezTo>
                  <a:pt x="410819" y="361008"/>
                  <a:pt x="412685" y="360232"/>
                  <a:pt x="414551" y="360232"/>
                </a:cubicBezTo>
                <a:cubicBezTo>
                  <a:pt x="416572" y="360232"/>
                  <a:pt x="418283" y="361008"/>
                  <a:pt x="419682" y="362405"/>
                </a:cubicBezTo>
                <a:lnTo>
                  <a:pt x="442541" y="385227"/>
                </a:lnTo>
                <a:cubicBezTo>
                  <a:pt x="442385" y="374049"/>
                  <a:pt x="437876" y="363337"/>
                  <a:pt x="429790" y="355264"/>
                </a:cubicBezTo>
                <a:cubicBezTo>
                  <a:pt x="420304" y="345794"/>
                  <a:pt x="406776" y="341291"/>
                  <a:pt x="393247" y="343154"/>
                </a:cubicBezTo>
                <a:cubicBezTo>
                  <a:pt x="391070" y="343465"/>
                  <a:pt x="388738" y="342689"/>
                  <a:pt x="387183" y="341136"/>
                </a:cubicBezTo>
                <a:lnTo>
                  <a:pt x="249255" y="203429"/>
                </a:lnTo>
                <a:cubicBezTo>
                  <a:pt x="247700" y="201876"/>
                  <a:pt x="246922" y="199547"/>
                  <a:pt x="247233" y="197374"/>
                </a:cubicBezTo>
                <a:cubicBezTo>
                  <a:pt x="249099" y="183712"/>
                  <a:pt x="244745" y="170360"/>
                  <a:pt x="235104" y="160735"/>
                </a:cubicBezTo>
                <a:cubicBezTo>
                  <a:pt x="227018" y="152817"/>
                  <a:pt x="216444" y="148315"/>
                  <a:pt x="205093" y="148159"/>
                </a:cubicBezTo>
                <a:close/>
                <a:moveTo>
                  <a:pt x="204626" y="133721"/>
                </a:moveTo>
                <a:cubicBezTo>
                  <a:pt x="220021" y="133721"/>
                  <a:pt x="234482" y="139621"/>
                  <a:pt x="245367" y="150488"/>
                </a:cubicBezTo>
                <a:cubicBezTo>
                  <a:pt x="257341" y="162598"/>
                  <a:pt x="263250" y="178744"/>
                  <a:pt x="262006" y="195666"/>
                </a:cubicBezTo>
                <a:lnTo>
                  <a:pt x="394958" y="328405"/>
                </a:lnTo>
                <a:cubicBezTo>
                  <a:pt x="411907" y="327163"/>
                  <a:pt x="428235" y="333063"/>
                  <a:pt x="440053" y="345017"/>
                </a:cubicBezTo>
                <a:cubicBezTo>
                  <a:pt x="455292" y="360077"/>
                  <a:pt x="460734" y="382122"/>
                  <a:pt x="454514" y="402615"/>
                </a:cubicBezTo>
                <a:cubicBezTo>
                  <a:pt x="453737" y="405099"/>
                  <a:pt x="451715" y="406962"/>
                  <a:pt x="449227" y="407583"/>
                </a:cubicBezTo>
                <a:cubicBezTo>
                  <a:pt x="446739" y="408204"/>
                  <a:pt x="444251" y="407428"/>
                  <a:pt x="442385" y="405565"/>
                </a:cubicBezTo>
                <a:lnTo>
                  <a:pt x="414551" y="377775"/>
                </a:lnTo>
                <a:lnTo>
                  <a:pt x="391381" y="400908"/>
                </a:lnTo>
                <a:lnTo>
                  <a:pt x="419216" y="428697"/>
                </a:lnTo>
                <a:cubicBezTo>
                  <a:pt x="421082" y="430560"/>
                  <a:pt x="421704" y="433200"/>
                  <a:pt x="421082" y="435684"/>
                </a:cubicBezTo>
                <a:cubicBezTo>
                  <a:pt x="420460" y="438168"/>
                  <a:pt x="418594" y="440031"/>
                  <a:pt x="416261" y="440807"/>
                </a:cubicBezTo>
                <a:cubicBezTo>
                  <a:pt x="410819" y="442515"/>
                  <a:pt x="405065" y="443291"/>
                  <a:pt x="399312" y="443291"/>
                </a:cubicBezTo>
                <a:cubicBezTo>
                  <a:pt x="383917" y="443291"/>
                  <a:pt x="369456" y="437391"/>
                  <a:pt x="358571" y="426524"/>
                </a:cubicBezTo>
                <a:cubicBezTo>
                  <a:pt x="346442" y="414414"/>
                  <a:pt x="340533" y="398268"/>
                  <a:pt x="341932" y="381346"/>
                </a:cubicBezTo>
                <a:lnTo>
                  <a:pt x="208980" y="248607"/>
                </a:lnTo>
                <a:cubicBezTo>
                  <a:pt x="192031" y="249849"/>
                  <a:pt x="175703" y="243794"/>
                  <a:pt x="163730" y="231995"/>
                </a:cubicBezTo>
                <a:cubicBezTo>
                  <a:pt x="148646" y="216935"/>
                  <a:pt x="143048" y="194890"/>
                  <a:pt x="149424" y="174397"/>
                </a:cubicBezTo>
                <a:cubicBezTo>
                  <a:pt x="150046" y="171913"/>
                  <a:pt x="152067" y="170050"/>
                  <a:pt x="154555" y="169429"/>
                </a:cubicBezTo>
                <a:cubicBezTo>
                  <a:pt x="157043" y="168808"/>
                  <a:pt x="159687" y="169584"/>
                  <a:pt x="161397" y="171447"/>
                </a:cubicBezTo>
                <a:lnTo>
                  <a:pt x="186744" y="196598"/>
                </a:lnTo>
                <a:lnTo>
                  <a:pt x="209913" y="173465"/>
                </a:lnTo>
                <a:lnTo>
                  <a:pt x="184567" y="148315"/>
                </a:lnTo>
                <a:cubicBezTo>
                  <a:pt x="182856" y="146452"/>
                  <a:pt x="182079" y="143812"/>
                  <a:pt x="182701" y="141328"/>
                </a:cubicBezTo>
                <a:cubicBezTo>
                  <a:pt x="183323" y="138844"/>
                  <a:pt x="185189" y="136981"/>
                  <a:pt x="187677" y="136205"/>
                </a:cubicBezTo>
                <a:cubicBezTo>
                  <a:pt x="193119" y="134497"/>
                  <a:pt x="198873" y="133721"/>
                  <a:pt x="204626" y="133721"/>
                </a:cubicBezTo>
                <a:close/>
                <a:moveTo>
                  <a:pt x="131701" y="58384"/>
                </a:moveTo>
                <a:lnTo>
                  <a:pt x="131701" y="127015"/>
                </a:lnTo>
                <a:lnTo>
                  <a:pt x="173218" y="93165"/>
                </a:lnTo>
                <a:lnTo>
                  <a:pt x="173218" y="58384"/>
                </a:lnTo>
                <a:close/>
                <a:moveTo>
                  <a:pt x="291391" y="24689"/>
                </a:moveTo>
                <a:lnTo>
                  <a:pt x="94539" y="185399"/>
                </a:lnTo>
                <a:lnTo>
                  <a:pt x="94539" y="465516"/>
                </a:lnTo>
                <a:lnTo>
                  <a:pt x="509235" y="465516"/>
                </a:lnTo>
                <a:lnTo>
                  <a:pt x="509235" y="186796"/>
                </a:lnTo>
                <a:close/>
                <a:moveTo>
                  <a:pt x="289837" y="0"/>
                </a:moveTo>
                <a:cubicBezTo>
                  <a:pt x="290148" y="0"/>
                  <a:pt x="290614" y="0"/>
                  <a:pt x="290925" y="0"/>
                </a:cubicBezTo>
                <a:cubicBezTo>
                  <a:pt x="291236" y="0"/>
                  <a:pt x="291547" y="0"/>
                  <a:pt x="291858" y="0"/>
                </a:cubicBezTo>
                <a:cubicBezTo>
                  <a:pt x="292324" y="0"/>
                  <a:pt x="292635" y="155"/>
                  <a:pt x="292946" y="155"/>
                </a:cubicBezTo>
                <a:cubicBezTo>
                  <a:pt x="293257" y="155"/>
                  <a:pt x="293724" y="311"/>
                  <a:pt x="294035" y="311"/>
                </a:cubicBezTo>
                <a:cubicBezTo>
                  <a:pt x="294346" y="466"/>
                  <a:pt x="294657" y="621"/>
                  <a:pt x="294968" y="776"/>
                </a:cubicBezTo>
                <a:cubicBezTo>
                  <a:pt x="295279" y="932"/>
                  <a:pt x="295590" y="932"/>
                  <a:pt x="295901" y="1087"/>
                </a:cubicBezTo>
                <a:cubicBezTo>
                  <a:pt x="296367" y="1242"/>
                  <a:pt x="296678" y="1553"/>
                  <a:pt x="296989" y="1708"/>
                </a:cubicBezTo>
                <a:cubicBezTo>
                  <a:pt x="297145" y="1863"/>
                  <a:pt x="297456" y="2019"/>
                  <a:pt x="297611" y="2174"/>
                </a:cubicBezTo>
                <a:lnTo>
                  <a:pt x="523074" y="169871"/>
                </a:lnTo>
                <a:cubicBezTo>
                  <a:pt x="525717" y="170648"/>
                  <a:pt x="528049" y="172356"/>
                  <a:pt x="529449" y="174685"/>
                </a:cubicBezTo>
                <a:lnTo>
                  <a:pt x="604862" y="230894"/>
                </a:lnTo>
                <a:cubicBezTo>
                  <a:pt x="609682" y="234466"/>
                  <a:pt x="610615" y="241298"/>
                  <a:pt x="607039" y="246111"/>
                </a:cubicBezTo>
                <a:cubicBezTo>
                  <a:pt x="604862" y="248906"/>
                  <a:pt x="601597" y="250459"/>
                  <a:pt x="598331" y="250459"/>
                </a:cubicBezTo>
                <a:cubicBezTo>
                  <a:pt x="595999" y="250459"/>
                  <a:pt x="593822" y="249838"/>
                  <a:pt x="591801" y="248285"/>
                </a:cubicBezTo>
                <a:lnTo>
                  <a:pt x="531159" y="203100"/>
                </a:lnTo>
                <a:lnTo>
                  <a:pt x="531159" y="476385"/>
                </a:lnTo>
                <a:cubicBezTo>
                  <a:pt x="531159" y="482441"/>
                  <a:pt x="526183" y="487254"/>
                  <a:pt x="520119" y="487254"/>
                </a:cubicBezTo>
                <a:lnTo>
                  <a:pt x="83655" y="487254"/>
                </a:lnTo>
                <a:cubicBezTo>
                  <a:pt x="77590" y="487254"/>
                  <a:pt x="72770" y="482441"/>
                  <a:pt x="72770" y="476385"/>
                </a:cubicBezTo>
                <a:lnTo>
                  <a:pt x="72770" y="203100"/>
                </a:lnTo>
                <a:lnTo>
                  <a:pt x="17726" y="247975"/>
                </a:lnTo>
                <a:cubicBezTo>
                  <a:pt x="15705" y="249683"/>
                  <a:pt x="13372" y="250459"/>
                  <a:pt x="10885" y="250459"/>
                </a:cubicBezTo>
                <a:cubicBezTo>
                  <a:pt x="7775" y="250459"/>
                  <a:pt x="4665" y="249062"/>
                  <a:pt x="2488" y="246422"/>
                </a:cubicBezTo>
                <a:cubicBezTo>
                  <a:pt x="-1399" y="241764"/>
                  <a:pt x="-622" y="234932"/>
                  <a:pt x="4043" y="231205"/>
                </a:cubicBezTo>
                <a:lnTo>
                  <a:pt x="109933" y="144717"/>
                </a:lnTo>
                <a:lnTo>
                  <a:pt x="109933" y="47514"/>
                </a:lnTo>
                <a:cubicBezTo>
                  <a:pt x="109933" y="41459"/>
                  <a:pt x="114753" y="36490"/>
                  <a:pt x="120817" y="36490"/>
                </a:cubicBezTo>
                <a:lnTo>
                  <a:pt x="184102" y="36490"/>
                </a:lnTo>
                <a:cubicBezTo>
                  <a:pt x="190011" y="36490"/>
                  <a:pt x="194987" y="41459"/>
                  <a:pt x="194987" y="47514"/>
                </a:cubicBezTo>
                <a:lnTo>
                  <a:pt x="194987" y="75309"/>
                </a:lnTo>
                <a:lnTo>
                  <a:pt x="284239" y="2484"/>
                </a:lnTo>
                <a:cubicBezTo>
                  <a:pt x="284394" y="2174"/>
                  <a:pt x="284705" y="2174"/>
                  <a:pt x="284861" y="2019"/>
                </a:cubicBezTo>
                <a:cubicBezTo>
                  <a:pt x="285172" y="1708"/>
                  <a:pt x="285483" y="1553"/>
                  <a:pt x="285794" y="1397"/>
                </a:cubicBezTo>
                <a:cubicBezTo>
                  <a:pt x="286105" y="1242"/>
                  <a:pt x="286571" y="1087"/>
                  <a:pt x="286882" y="932"/>
                </a:cubicBezTo>
                <a:cubicBezTo>
                  <a:pt x="287193" y="776"/>
                  <a:pt x="287504" y="621"/>
                  <a:pt x="287815" y="466"/>
                </a:cubicBezTo>
                <a:cubicBezTo>
                  <a:pt x="288126" y="466"/>
                  <a:pt x="288437" y="311"/>
                  <a:pt x="288904" y="311"/>
                </a:cubicBezTo>
                <a:cubicBezTo>
                  <a:pt x="289215" y="155"/>
                  <a:pt x="289526" y="155"/>
                  <a:pt x="28983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E5E8592-B6B2-CEF8-A4CC-A73546A752F7}"/>
              </a:ext>
            </a:extLst>
          </p:cNvPr>
          <p:cNvGrpSpPr/>
          <p:nvPr/>
        </p:nvGrpSpPr>
        <p:grpSpPr>
          <a:xfrm>
            <a:off x="0" y="112360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EC49B06-5467-2375-6CDF-C76BD393D166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930F30C2-6648-6D38-829A-3019E3347929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772EA2D6-0522-7578-C94C-4C259C424410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65BFDD0B-DA10-BC7F-3DDE-34E8A6546D88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绪论背景</a:t>
                </a:r>
              </a:p>
            </p:txBody>
          </p:sp>
          <p:sp>
            <p:nv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1D70FCFE-33E3-C112-2F0D-31AA4C124A5C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1CAFB8B7-DC9B-7215-A9AA-025BD20871DD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105FF259-DD0D-A464-21E9-A91F236BE3F3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39E74E15-5DCE-237F-52F7-FD7B9969ABF1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E4F8D8BB-FAB4-2983-E48E-5E13FE8D3C09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D569DD71-A12C-1897-FC09-10BFADAEC95D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27AF8C5F-D056-6F91-B149-751C8A18DC89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9" name="Picture 58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C56FEB67-5F30-8078-938D-B47C8BF7D714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51ED71A7-1290-B87F-FA05-C3140EF90C0D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782165" y="1660107"/>
            <a:ext cx="444222" cy="444220"/>
          </a:xfrm>
          <a:prstGeom prst="ellipse">
            <a:avLst/>
          </a:pr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zh-CN" altLang="en-US" dirty="0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1215538" y="1643765"/>
            <a:ext cx="7726144" cy="62933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请您在此处输入相关小标题</a:t>
            </a:r>
          </a:p>
        </p:txBody>
      </p:sp>
      <p:cxnSp>
        <p:nvCxnSpPr>
          <p:cNvPr id="10" name="淘宝-想搞设计PPT(倒卖必究)-10"/>
          <p:cNvCxnSpPr/>
          <p:nvPr/>
        </p:nvCxnSpPr>
        <p:spPr>
          <a:xfrm>
            <a:off x="8083412" y="3065127"/>
            <a:ext cx="533400" cy="0"/>
          </a:xfrm>
          <a:prstGeom prst="line">
            <a:avLst/>
          </a:prstGeom>
          <a:ln w="254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/>
          <p:nvPr/>
        </p:nvSpPr>
        <p:spPr bwMode="auto">
          <a:xfrm>
            <a:off x="7977086" y="3287297"/>
            <a:ext cx="3573426" cy="51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defTabSz="914400"/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7977086" y="3756878"/>
            <a:ext cx="3541814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048526" y="5504475"/>
            <a:ext cx="2050226" cy="444220"/>
            <a:chOff x="6275392" y="1968240"/>
            <a:chExt cx="2050226" cy="444220"/>
          </a:xfrm>
          <a:gradFill>
            <a:gsLst>
              <a:gs pos="0">
                <a:srgbClr val="3B4AD5"/>
              </a:gs>
              <a:gs pos="100000">
                <a:srgbClr val="3B4AD5">
                  <a:alpha val="50000"/>
                </a:srgbClr>
              </a:gs>
            </a:gsLst>
            <a:lin ang="5400000" scaled="1"/>
          </a:gradFill>
          <a:effectLst/>
        </p:grpSpPr>
        <p:sp>
          <p:nvSpPr>
            <p:cNvPr id="14" name="淘宝-想搞设计PPT(倒卖必究)-14"/>
            <p:cNvSpPr/>
            <p:nvPr/>
          </p:nvSpPr>
          <p:spPr>
            <a:xfrm>
              <a:off x="6275392" y="1968240"/>
              <a:ext cx="444222" cy="444220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45991">
                    <a:alpha val="49804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3765"/>
              <a:endParaRPr lang="zh-CN" altLang="en-US" dirty="0">
                <a:solidFill>
                  <a:srgbClr val="445469"/>
                </a:solidFill>
                <a:cs typeface="+mn-ea"/>
                <a:sym typeface="+mn-lt"/>
              </a:endParaRP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7881396" y="1968240"/>
              <a:ext cx="444222" cy="444220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45991">
                    <a:alpha val="49804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3765"/>
              <a:endParaRPr lang="zh-CN" altLang="en-US" dirty="0">
                <a:solidFill>
                  <a:srgbClr val="445469"/>
                </a:solidFill>
                <a:cs typeface="+mn-ea"/>
                <a:sym typeface="+mn-lt"/>
              </a:endParaRPr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7078395" y="1968240"/>
              <a:ext cx="444222" cy="444220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45991">
                    <a:alpha val="49804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3765"/>
              <a:endParaRPr lang="zh-CN" altLang="en-US" dirty="0">
                <a:solidFill>
                  <a:srgbClr val="445469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淘宝-想搞设计PPT(倒卖必究)-17"/>
          <p:cNvSpPr/>
          <p:nvPr/>
        </p:nvSpPr>
        <p:spPr>
          <a:xfrm>
            <a:off x="890668" y="2206008"/>
            <a:ext cx="10628232" cy="62933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点击输入标题。点击输入标题点击输入相关标题。点击输入标题。点击输入标题。点击输入标题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8" name="淘宝-想搞设计PPT(倒卖必究)-18"/>
          <p:cNvSpPr>
            <a:spLocks noChangeAspect="1"/>
          </p:cNvSpPr>
          <p:nvPr/>
        </p:nvSpPr>
        <p:spPr>
          <a:xfrm>
            <a:off x="8173742" y="5636488"/>
            <a:ext cx="215597" cy="207772"/>
          </a:xfrm>
          <a:custGeom>
            <a:avLst/>
            <a:gdLst>
              <a:gd name="connsiteX0" fmla="*/ 62032 w 596327"/>
              <a:gd name="connsiteY0" fmla="*/ 471572 h 574685"/>
              <a:gd name="connsiteX1" fmla="*/ 47689 w 596327"/>
              <a:gd name="connsiteY1" fmla="*/ 485893 h 574685"/>
              <a:gd name="connsiteX2" fmla="*/ 47689 w 596327"/>
              <a:gd name="connsiteY2" fmla="*/ 512746 h 574685"/>
              <a:gd name="connsiteX3" fmla="*/ 62032 w 596327"/>
              <a:gd name="connsiteY3" fmla="*/ 527067 h 574685"/>
              <a:gd name="connsiteX4" fmla="*/ 422752 w 596327"/>
              <a:gd name="connsiteY4" fmla="*/ 527067 h 574685"/>
              <a:gd name="connsiteX5" fmla="*/ 421676 w 596327"/>
              <a:gd name="connsiteY5" fmla="*/ 471572 h 574685"/>
              <a:gd name="connsiteX6" fmla="*/ 146647 w 596327"/>
              <a:gd name="connsiteY6" fmla="*/ 334057 h 574685"/>
              <a:gd name="connsiteX7" fmla="*/ 176754 w 596327"/>
              <a:gd name="connsiteY7" fmla="*/ 334057 h 574685"/>
              <a:gd name="connsiteX8" fmla="*/ 191091 w 596327"/>
              <a:gd name="connsiteY8" fmla="*/ 349090 h 574685"/>
              <a:gd name="connsiteX9" fmla="*/ 191091 w 596327"/>
              <a:gd name="connsiteY9" fmla="*/ 379156 h 574685"/>
              <a:gd name="connsiteX10" fmla="*/ 176754 w 596327"/>
              <a:gd name="connsiteY10" fmla="*/ 393473 h 574685"/>
              <a:gd name="connsiteX11" fmla="*/ 146647 w 596327"/>
              <a:gd name="connsiteY11" fmla="*/ 393473 h 574685"/>
              <a:gd name="connsiteX12" fmla="*/ 132310 w 596327"/>
              <a:gd name="connsiteY12" fmla="*/ 379156 h 574685"/>
              <a:gd name="connsiteX13" fmla="*/ 132310 w 596327"/>
              <a:gd name="connsiteY13" fmla="*/ 348374 h 574685"/>
              <a:gd name="connsiteX14" fmla="*/ 146647 w 596327"/>
              <a:gd name="connsiteY14" fmla="*/ 334057 h 574685"/>
              <a:gd name="connsiteX15" fmla="*/ 371842 w 596327"/>
              <a:gd name="connsiteY15" fmla="*/ 269241 h 574685"/>
              <a:gd name="connsiteX16" fmla="*/ 364671 w 596327"/>
              <a:gd name="connsiteY16" fmla="*/ 276401 h 574685"/>
              <a:gd name="connsiteX17" fmla="*/ 364671 w 596327"/>
              <a:gd name="connsiteY17" fmla="*/ 284994 h 574685"/>
              <a:gd name="connsiteX18" fmla="*/ 371842 w 596327"/>
              <a:gd name="connsiteY18" fmla="*/ 292155 h 574685"/>
              <a:gd name="connsiteX19" fmla="*/ 434953 w 596327"/>
              <a:gd name="connsiteY19" fmla="*/ 292155 h 574685"/>
              <a:gd name="connsiteX20" fmla="*/ 483003 w 596327"/>
              <a:gd name="connsiteY20" fmla="*/ 292155 h 574685"/>
              <a:gd name="connsiteX21" fmla="*/ 536431 w 596327"/>
              <a:gd name="connsiteY21" fmla="*/ 292155 h 574685"/>
              <a:gd name="connsiteX22" fmla="*/ 536072 w 596327"/>
              <a:gd name="connsiteY22" fmla="*/ 269241 h 574685"/>
              <a:gd name="connsiteX23" fmla="*/ 483003 w 596327"/>
              <a:gd name="connsiteY23" fmla="*/ 269241 h 574685"/>
              <a:gd name="connsiteX24" fmla="*/ 434953 w 596327"/>
              <a:gd name="connsiteY24" fmla="*/ 269241 h 574685"/>
              <a:gd name="connsiteX25" fmla="*/ 146647 w 596327"/>
              <a:gd name="connsiteY25" fmla="*/ 230961 h 574685"/>
              <a:gd name="connsiteX26" fmla="*/ 176754 w 596327"/>
              <a:gd name="connsiteY26" fmla="*/ 230961 h 574685"/>
              <a:gd name="connsiteX27" fmla="*/ 191091 w 596327"/>
              <a:gd name="connsiteY27" fmla="*/ 245281 h 574685"/>
              <a:gd name="connsiteX28" fmla="*/ 191091 w 596327"/>
              <a:gd name="connsiteY28" fmla="*/ 275352 h 574685"/>
              <a:gd name="connsiteX29" fmla="*/ 176754 w 596327"/>
              <a:gd name="connsiteY29" fmla="*/ 289671 h 574685"/>
              <a:gd name="connsiteX30" fmla="*/ 146647 w 596327"/>
              <a:gd name="connsiteY30" fmla="*/ 289671 h 574685"/>
              <a:gd name="connsiteX31" fmla="*/ 132310 w 596327"/>
              <a:gd name="connsiteY31" fmla="*/ 275352 h 574685"/>
              <a:gd name="connsiteX32" fmla="*/ 132310 w 596327"/>
              <a:gd name="connsiteY32" fmla="*/ 245281 h 574685"/>
              <a:gd name="connsiteX33" fmla="*/ 146647 w 596327"/>
              <a:gd name="connsiteY33" fmla="*/ 230961 h 574685"/>
              <a:gd name="connsiteX34" fmla="*/ 420248 w 596327"/>
              <a:gd name="connsiteY34" fmla="*/ 175073 h 574685"/>
              <a:gd name="connsiteX35" fmla="*/ 434920 w 596327"/>
              <a:gd name="connsiteY35" fmla="*/ 175073 h 574685"/>
              <a:gd name="connsiteX36" fmla="*/ 435636 w 596327"/>
              <a:gd name="connsiteY36" fmla="*/ 175073 h 574685"/>
              <a:gd name="connsiteX37" fmla="*/ 443151 w 596327"/>
              <a:gd name="connsiteY37" fmla="*/ 182232 h 574685"/>
              <a:gd name="connsiteX38" fmla="*/ 443151 w 596327"/>
              <a:gd name="connsiteY38" fmla="*/ 197623 h 574685"/>
              <a:gd name="connsiteX39" fmla="*/ 435994 w 596327"/>
              <a:gd name="connsiteY39" fmla="*/ 204781 h 574685"/>
              <a:gd name="connsiteX40" fmla="*/ 434920 w 596327"/>
              <a:gd name="connsiteY40" fmla="*/ 204781 h 574685"/>
              <a:gd name="connsiteX41" fmla="*/ 420248 w 596327"/>
              <a:gd name="connsiteY41" fmla="*/ 204781 h 574685"/>
              <a:gd name="connsiteX42" fmla="*/ 413090 w 596327"/>
              <a:gd name="connsiteY42" fmla="*/ 197623 h 574685"/>
              <a:gd name="connsiteX43" fmla="*/ 413090 w 596327"/>
              <a:gd name="connsiteY43" fmla="*/ 182232 h 574685"/>
              <a:gd name="connsiteX44" fmla="*/ 420248 w 596327"/>
              <a:gd name="connsiteY44" fmla="*/ 175073 h 574685"/>
              <a:gd name="connsiteX45" fmla="*/ 146647 w 596327"/>
              <a:gd name="connsiteY45" fmla="*/ 127441 h 574685"/>
              <a:gd name="connsiteX46" fmla="*/ 176754 w 596327"/>
              <a:gd name="connsiteY46" fmla="*/ 127441 h 574685"/>
              <a:gd name="connsiteX47" fmla="*/ 191091 w 596327"/>
              <a:gd name="connsiteY47" fmla="*/ 141778 h 574685"/>
              <a:gd name="connsiteX48" fmla="*/ 191091 w 596327"/>
              <a:gd name="connsiteY48" fmla="*/ 171885 h 574685"/>
              <a:gd name="connsiteX49" fmla="*/ 176754 w 596327"/>
              <a:gd name="connsiteY49" fmla="*/ 186222 h 574685"/>
              <a:gd name="connsiteX50" fmla="*/ 146647 w 596327"/>
              <a:gd name="connsiteY50" fmla="*/ 186222 h 574685"/>
              <a:gd name="connsiteX51" fmla="*/ 132310 w 596327"/>
              <a:gd name="connsiteY51" fmla="*/ 171885 h 574685"/>
              <a:gd name="connsiteX52" fmla="*/ 132310 w 596327"/>
              <a:gd name="connsiteY52" fmla="*/ 141778 h 574685"/>
              <a:gd name="connsiteX53" fmla="*/ 146647 w 596327"/>
              <a:gd name="connsiteY53" fmla="*/ 127441 h 574685"/>
              <a:gd name="connsiteX54" fmla="*/ 420248 w 596327"/>
              <a:gd name="connsiteY54" fmla="*/ 117421 h 574685"/>
              <a:gd name="connsiteX55" fmla="*/ 431699 w 596327"/>
              <a:gd name="connsiteY55" fmla="*/ 117421 h 574685"/>
              <a:gd name="connsiteX56" fmla="*/ 434920 w 596327"/>
              <a:gd name="connsiteY56" fmla="*/ 117421 h 574685"/>
              <a:gd name="connsiteX57" fmla="*/ 435636 w 596327"/>
              <a:gd name="connsiteY57" fmla="*/ 117421 h 574685"/>
              <a:gd name="connsiteX58" fmla="*/ 443151 w 596327"/>
              <a:gd name="connsiteY58" fmla="*/ 124954 h 574685"/>
              <a:gd name="connsiteX59" fmla="*/ 443151 w 596327"/>
              <a:gd name="connsiteY59" fmla="*/ 140378 h 574685"/>
              <a:gd name="connsiteX60" fmla="*/ 435994 w 596327"/>
              <a:gd name="connsiteY60" fmla="*/ 147552 h 574685"/>
              <a:gd name="connsiteX61" fmla="*/ 434920 w 596327"/>
              <a:gd name="connsiteY61" fmla="*/ 147552 h 574685"/>
              <a:gd name="connsiteX62" fmla="*/ 431699 w 596327"/>
              <a:gd name="connsiteY62" fmla="*/ 147552 h 574685"/>
              <a:gd name="connsiteX63" fmla="*/ 420248 w 596327"/>
              <a:gd name="connsiteY63" fmla="*/ 147552 h 574685"/>
              <a:gd name="connsiteX64" fmla="*/ 413090 w 596327"/>
              <a:gd name="connsiteY64" fmla="*/ 140378 h 574685"/>
              <a:gd name="connsiteX65" fmla="*/ 413090 w 596327"/>
              <a:gd name="connsiteY65" fmla="*/ 124595 h 574685"/>
              <a:gd name="connsiteX66" fmla="*/ 420248 w 596327"/>
              <a:gd name="connsiteY66" fmla="*/ 117421 h 574685"/>
              <a:gd name="connsiteX67" fmla="*/ 420249 w 596327"/>
              <a:gd name="connsiteY67" fmla="*/ 60192 h 574685"/>
              <a:gd name="connsiteX68" fmla="*/ 435640 w 596327"/>
              <a:gd name="connsiteY68" fmla="*/ 60192 h 574685"/>
              <a:gd name="connsiteX69" fmla="*/ 442798 w 596327"/>
              <a:gd name="connsiteY69" fmla="*/ 67349 h 574685"/>
              <a:gd name="connsiteX70" fmla="*/ 442798 w 596327"/>
              <a:gd name="connsiteY70" fmla="*/ 71644 h 574685"/>
              <a:gd name="connsiteX71" fmla="*/ 442798 w 596327"/>
              <a:gd name="connsiteY71" fmla="*/ 83096 h 574685"/>
              <a:gd name="connsiteX72" fmla="*/ 435640 w 596327"/>
              <a:gd name="connsiteY72" fmla="*/ 90253 h 574685"/>
              <a:gd name="connsiteX73" fmla="*/ 420249 w 596327"/>
              <a:gd name="connsiteY73" fmla="*/ 90253 h 574685"/>
              <a:gd name="connsiteX74" fmla="*/ 413090 w 596327"/>
              <a:gd name="connsiteY74" fmla="*/ 83096 h 574685"/>
              <a:gd name="connsiteX75" fmla="*/ 413090 w 596327"/>
              <a:gd name="connsiteY75" fmla="*/ 71644 h 574685"/>
              <a:gd name="connsiteX76" fmla="*/ 413090 w 596327"/>
              <a:gd name="connsiteY76" fmla="*/ 67349 h 574685"/>
              <a:gd name="connsiteX77" fmla="*/ 420249 w 596327"/>
              <a:gd name="connsiteY77" fmla="*/ 60192 h 574685"/>
              <a:gd name="connsiteX78" fmla="*/ 391206 w 596327"/>
              <a:gd name="connsiteY78" fmla="*/ 47618 h 574685"/>
              <a:gd name="connsiteX79" fmla="*/ 384034 w 596327"/>
              <a:gd name="connsiteY79" fmla="*/ 54779 h 574685"/>
              <a:gd name="connsiteX80" fmla="*/ 384034 w 596327"/>
              <a:gd name="connsiteY80" fmla="*/ 93088 h 574685"/>
              <a:gd name="connsiteX81" fmla="*/ 384034 w 596327"/>
              <a:gd name="connsiteY81" fmla="*/ 214462 h 574685"/>
              <a:gd name="connsiteX82" fmla="*/ 391206 w 596327"/>
              <a:gd name="connsiteY82" fmla="*/ 221622 h 574685"/>
              <a:gd name="connsiteX83" fmla="*/ 434953 w 596327"/>
              <a:gd name="connsiteY83" fmla="*/ 221622 h 574685"/>
              <a:gd name="connsiteX84" fmla="*/ 483003 w 596327"/>
              <a:gd name="connsiteY84" fmla="*/ 221622 h 574685"/>
              <a:gd name="connsiteX85" fmla="*/ 541093 w 596327"/>
              <a:gd name="connsiteY85" fmla="*/ 221622 h 574685"/>
              <a:gd name="connsiteX86" fmla="*/ 548264 w 596327"/>
              <a:gd name="connsiteY86" fmla="*/ 214462 h 574685"/>
              <a:gd name="connsiteX87" fmla="*/ 548264 w 596327"/>
              <a:gd name="connsiteY87" fmla="*/ 54779 h 574685"/>
              <a:gd name="connsiteX88" fmla="*/ 541093 w 596327"/>
              <a:gd name="connsiteY88" fmla="*/ 47618 h 574685"/>
              <a:gd name="connsiteX89" fmla="*/ 465074 w 596327"/>
              <a:gd name="connsiteY89" fmla="*/ 47618 h 574685"/>
              <a:gd name="connsiteX90" fmla="*/ 28685 w 596327"/>
              <a:gd name="connsiteY90" fmla="*/ 45515 h 574685"/>
              <a:gd name="connsiteX91" fmla="*/ 269643 w 596327"/>
              <a:gd name="connsiteY91" fmla="*/ 45515 h 574685"/>
              <a:gd name="connsiteX92" fmla="*/ 269643 w 596327"/>
              <a:gd name="connsiteY92" fmla="*/ 93133 h 574685"/>
              <a:gd name="connsiteX93" fmla="*/ 110080 w 596327"/>
              <a:gd name="connsiteY93" fmla="*/ 93133 h 574685"/>
              <a:gd name="connsiteX94" fmla="*/ 95737 w 596327"/>
              <a:gd name="connsiteY94" fmla="*/ 107454 h 574685"/>
              <a:gd name="connsiteX95" fmla="*/ 95737 w 596327"/>
              <a:gd name="connsiteY95" fmla="*/ 409991 h 574685"/>
              <a:gd name="connsiteX96" fmla="*/ 110080 w 596327"/>
              <a:gd name="connsiteY96" fmla="*/ 424312 h 574685"/>
              <a:gd name="connsiteX97" fmla="*/ 420601 w 596327"/>
              <a:gd name="connsiteY97" fmla="*/ 424312 h 574685"/>
              <a:gd name="connsiteX98" fmla="*/ 434943 w 596327"/>
              <a:gd name="connsiteY98" fmla="*/ 409991 h 574685"/>
              <a:gd name="connsiteX99" fmla="*/ 434943 w 596327"/>
              <a:gd name="connsiteY99" fmla="*/ 388151 h 574685"/>
              <a:gd name="connsiteX100" fmla="*/ 483350 w 596327"/>
              <a:gd name="connsiteY100" fmla="*/ 388151 h 574685"/>
              <a:gd name="connsiteX101" fmla="*/ 483350 w 596327"/>
              <a:gd name="connsiteY101" fmla="*/ 420016 h 574685"/>
              <a:gd name="connsiteX102" fmla="*/ 483350 w 596327"/>
              <a:gd name="connsiteY102" fmla="*/ 442930 h 574685"/>
              <a:gd name="connsiteX103" fmla="*/ 482991 w 596327"/>
              <a:gd name="connsiteY103" fmla="*/ 452596 h 574685"/>
              <a:gd name="connsiteX104" fmla="*/ 474386 w 596327"/>
              <a:gd name="connsiteY104" fmla="*/ 469424 h 574685"/>
              <a:gd name="connsiteX105" fmla="*/ 467214 w 596327"/>
              <a:gd name="connsiteY105" fmla="*/ 491622 h 574685"/>
              <a:gd name="connsiteX106" fmla="*/ 478689 w 596327"/>
              <a:gd name="connsiteY106" fmla="*/ 537092 h 574685"/>
              <a:gd name="connsiteX107" fmla="*/ 476537 w 596327"/>
              <a:gd name="connsiteY107" fmla="*/ 567166 h 574685"/>
              <a:gd name="connsiteX108" fmla="*/ 457892 w 596327"/>
              <a:gd name="connsiteY108" fmla="*/ 574685 h 574685"/>
              <a:gd name="connsiteX109" fmla="*/ 28685 w 596327"/>
              <a:gd name="connsiteY109" fmla="*/ 574685 h 574685"/>
              <a:gd name="connsiteX110" fmla="*/ 0 w 596327"/>
              <a:gd name="connsiteY110" fmla="*/ 546043 h 574685"/>
              <a:gd name="connsiteX111" fmla="*/ 0 w 596327"/>
              <a:gd name="connsiteY111" fmla="*/ 447226 h 574685"/>
              <a:gd name="connsiteX112" fmla="*/ 0 w 596327"/>
              <a:gd name="connsiteY112" fmla="*/ 74157 h 574685"/>
              <a:gd name="connsiteX113" fmla="*/ 28685 w 596327"/>
              <a:gd name="connsiteY113" fmla="*/ 45515 h 574685"/>
              <a:gd name="connsiteX114" fmla="*/ 331323 w 596327"/>
              <a:gd name="connsiteY114" fmla="*/ 0 h 574685"/>
              <a:gd name="connsiteX115" fmla="*/ 581971 w 596327"/>
              <a:gd name="connsiteY115" fmla="*/ 0 h 574685"/>
              <a:gd name="connsiteX116" fmla="*/ 596314 w 596327"/>
              <a:gd name="connsiteY116" fmla="*/ 14321 h 574685"/>
              <a:gd name="connsiteX117" fmla="*/ 596314 w 596327"/>
              <a:gd name="connsiteY117" fmla="*/ 245969 h 574685"/>
              <a:gd name="connsiteX118" fmla="*/ 591294 w 596327"/>
              <a:gd name="connsiteY118" fmla="*/ 259216 h 574685"/>
              <a:gd name="connsiteX119" fmla="*/ 588066 w 596327"/>
              <a:gd name="connsiteY119" fmla="*/ 263870 h 574685"/>
              <a:gd name="connsiteX120" fmla="*/ 582688 w 596327"/>
              <a:gd name="connsiteY120" fmla="*/ 281056 h 574685"/>
              <a:gd name="connsiteX121" fmla="*/ 590576 w 596327"/>
              <a:gd name="connsiteY121" fmla="*/ 300389 h 574685"/>
              <a:gd name="connsiteX122" fmla="*/ 591294 w 596327"/>
              <a:gd name="connsiteY122" fmla="*/ 330464 h 574685"/>
              <a:gd name="connsiteX123" fmla="*/ 571213 w 596327"/>
              <a:gd name="connsiteY123" fmla="*/ 339773 h 574685"/>
              <a:gd name="connsiteX124" fmla="*/ 483003 w 596327"/>
              <a:gd name="connsiteY124" fmla="*/ 339773 h 574685"/>
              <a:gd name="connsiteX125" fmla="*/ 434953 w 596327"/>
              <a:gd name="connsiteY125" fmla="*/ 339773 h 574685"/>
              <a:gd name="connsiteX126" fmla="*/ 331323 w 596327"/>
              <a:gd name="connsiteY126" fmla="*/ 339773 h 574685"/>
              <a:gd name="connsiteX127" fmla="*/ 316980 w 596327"/>
              <a:gd name="connsiteY127" fmla="*/ 325452 h 574685"/>
              <a:gd name="connsiteX128" fmla="*/ 316980 w 596327"/>
              <a:gd name="connsiteY128" fmla="*/ 245252 h 574685"/>
              <a:gd name="connsiteX129" fmla="*/ 316980 w 596327"/>
              <a:gd name="connsiteY129" fmla="*/ 93088 h 574685"/>
              <a:gd name="connsiteX130" fmla="*/ 316980 w 596327"/>
              <a:gd name="connsiteY130" fmla="*/ 45470 h 574685"/>
              <a:gd name="connsiteX131" fmla="*/ 316980 w 596327"/>
              <a:gd name="connsiteY131" fmla="*/ 14321 h 574685"/>
              <a:gd name="connsiteX132" fmla="*/ 331323 w 596327"/>
              <a:gd name="connsiteY132" fmla="*/ 0 h 57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96327" h="574685">
                <a:moveTo>
                  <a:pt x="62032" y="471572"/>
                </a:moveTo>
                <a:cubicBezTo>
                  <a:pt x="54144" y="471572"/>
                  <a:pt x="47689" y="478017"/>
                  <a:pt x="47689" y="485893"/>
                </a:cubicBezTo>
                <a:lnTo>
                  <a:pt x="47689" y="512746"/>
                </a:lnTo>
                <a:cubicBezTo>
                  <a:pt x="47689" y="520980"/>
                  <a:pt x="54144" y="527067"/>
                  <a:pt x="62032" y="527067"/>
                </a:cubicBezTo>
                <a:lnTo>
                  <a:pt x="422752" y="527067"/>
                </a:lnTo>
                <a:cubicBezTo>
                  <a:pt x="418449" y="511672"/>
                  <a:pt x="416298" y="492338"/>
                  <a:pt x="421676" y="471572"/>
                </a:cubicBezTo>
                <a:close/>
                <a:moveTo>
                  <a:pt x="146647" y="334057"/>
                </a:moveTo>
                <a:lnTo>
                  <a:pt x="176754" y="334057"/>
                </a:lnTo>
                <a:cubicBezTo>
                  <a:pt x="184639" y="334057"/>
                  <a:pt x="191091" y="340500"/>
                  <a:pt x="191091" y="349090"/>
                </a:cubicBezTo>
                <a:lnTo>
                  <a:pt x="191091" y="379156"/>
                </a:lnTo>
                <a:cubicBezTo>
                  <a:pt x="191091" y="387030"/>
                  <a:pt x="184998" y="393473"/>
                  <a:pt x="176754" y="393473"/>
                </a:cubicBezTo>
                <a:lnTo>
                  <a:pt x="146647" y="393473"/>
                </a:lnTo>
                <a:cubicBezTo>
                  <a:pt x="138761" y="393473"/>
                  <a:pt x="132310" y="387030"/>
                  <a:pt x="132310" y="379156"/>
                </a:cubicBezTo>
                <a:lnTo>
                  <a:pt x="132310" y="348374"/>
                </a:lnTo>
                <a:cubicBezTo>
                  <a:pt x="132310" y="340500"/>
                  <a:pt x="138761" y="334057"/>
                  <a:pt x="146647" y="334057"/>
                </a:cubicBezTo>
                <a:close/>
                <a:moveTo>
                  <a:pt x="371842" y="269241"/>
                </a:moveTo>
                <a:cubicBezTo>
                  <a:pt x="368257" y="269241"/>
                  <a:pt x="364671" y="272463"/>
                  <a:pt x="364671" y="276401"/>
                </a:cubicBezTo>
                <a:lnTo>
                  <a:pt x="364671" y="284994"/>
                </a:lnTo>
                <a:cubicBezTo>
                  <a:pt x="364671" y="288932"/>
                  <a:pt x="368257" y="292155"/>
                  <a:pt x="371842" y="292155"/>
                </a:cubicBezTo>
                <a:lnTo>
                  <a:pt x="434953" y="292155"/>
                </a:lnTo>
                <a:lnTo>
                  <a:pt x="483003" y="292155"/>
                </a:lnTo>
                <a:lnTo>
                  <a:pt x="536431" y="292155"/>
                </a:lnTo>
                <a:cubicBezTo>
                  <a:pt x="534997" y="284994"/>
                  <a:pt x="534997" y="277475"/>
                  <a:pt x="536072" y="269241"/>
                </a:cubicBezTo>
                <a:lnTo>
                  <a:pt x="483003" y="269241"/>
                </a:lnTo>
                <a:lnTo>
                  <a:pt x="434953" y="269241"/>
                </a:lnTo>
                <a:close/>
                <a:moveTo>
                  <a:pt x="146647" y="230961"/>
                </a:moveTo>
                <a:lnTo>
                  <a:pt x="176754" y="230961"/>
                </a:lnTo>
                <a:cubicBezTo>
                  <a:pt x="184998" y="230961"/>
                  <a:pt x="191091" y="237405"/>
                  <a:pt x="191091" y="245281"/>
                </a:cubicBezTo>
                <a:lnTo>
                  <a:pt x="191091" y="275352"/>
                </a:lnTo>
                <a:cubicBezTo>
                  <a:pt x="191091" y="283585"/>
                  <a:pt x="184998" y="289671"/>
                  <a:pt x="176754" y="289671"/>
                </a:cubicBezTo>
                <a:lnTo>
                  <a:pt x="146647" y="289671"/>
                </a:lnTo>
                <a:cubicBezTo>
                  <a:pt x="138761" y="289671"/>
                  <a:pt x="132310" y="283585"/>
                  <a:pt x="132310" y="275352"/>
                </a:cubicBezTo>
                <a:lnTo>
                  <a:pt x="132310" y="245281"/>
                </a:lnTo>
                <a:cubicBezTo>
                  <a:pt x="132310" y="237405"/>
                  <a:pt x="138761" y="230961"/>
                  <a:pt x="146647" y="230961"/>
                </a:cubicBezTo>
                <a:close/>
                <a:moveTo>
                  <a:pt x="420248" y="175073"/>
                </a:moveTo>
                <a:lnTo>
                  <a:pt x="434920" y="175073"/>
                </a:lnTo>
                <a:lnTo>
                  <a:pt x="435636" y="175073"/>
                </a:lnTo>
                <a:cubicBezTo>
                  <a:pt x="439930" y="175073"/>
                  <a:pt x="442793" y="177936"/>
                  <a:pt x="443151" y="182232"/>
                </a:cubicBezTo>
                <a:lnTo>
                  <a:pt x="443151" y="197623"/>
                </a:lnTo>
                <a:cubicBezTo>
                  <a:pt x="443151" y="201560"/>
                  <a:pt x="439930" y="204781"/>
                  <a:pt x="435994" y="204781"/>
                </a:cubicBezTo>
                <a:lnTo>
                  <a:pt x="434920" y="204781"/>
                </a:lnTo>
                <a:lnTo>
                  <a:pt x="420248" y="204781"/>
                </a:lnTo>
                <a:cubicBezTo>
                  <a:pt x="416311" y="204781"/>
                  <a:pt x="413090" y="201560"/>
                  <a:pt x="413090" y="197623"/>
                </a:cubicBezTo>
                <a:lnTo>
                  <a:pt x="413090" y="182232"/>
                </a:lnTo>
                <a:cubicBezTo>
                  <a:pt x="413090" y="178652"/>
                  <a:pt x="416311" y="175073"/>
                  <a:pt x="420248" y="175073"/>
                </a:cubicBezTo>
                <a:close/>
                <a:moveTo>
                  <a:pt x="146647" y="127441"/>
                </a:moveTo>
                <a:lnTo>
                  <a:pt x="176754" y="127441"/>
                </a:lnTo>
                <a:cubicBezTo>
                  <a:pt x="184998" y="127441"/>
                  <a:pt x="191091" y="133534"/>
                  <a:pt x="191091" y="141778"/>
                </a:cubicBezTo>
                <a:lnTo>
                  <a:pt x="191091" y="171885"/>
                </a:lnTo>
                <a:cubicBezTo>
                  <a:pt x="191091" y="180129"/>
                  <a:pt x="184998" y="186222"/>
                  <a:pt x="176754" y="186222"/>
                </a:cubicBezTo>
                <a:lnTo>
                  <a:pt x="146647" y="186222"/>
                </a:lnTo>
                <a:cubicBezTo>
                  <a:pt x="138761" y="186222"/>
                  <a:pt x="132310" y="180129"/>
                  <a:pt x="132310" y="171885"/>
                </a:cubicBezTo>
                <a:lnTo>
                  <a:pt x="132310" y="141778"/>
                </a:lnTo>
                <a:cubicBezTo>
                  <a:pt x="132310" y="133534"/>
                  <a:pt x="138761" y="127441"/>
                  <a:pt x="146647" y="127441"/>
                </a:cubicBezTo>
                <a:close/>
                <a:moveTo>
                  <a:pt x="420248" y="117421"/>
                </a:moveTo>
                <a:lnTo>
                  <a:pt x="431699" y="117421"/>
                </a:lnTo>
                <a:lnTo>
                  <a:pt x="434920" y="117421"/>
                </a:lnTo>
                <a:lnTo>
                  <a:pt x="435636" y="117421"/>
                </a:lnTo>
                <a:cubicBezTo>
                  <a:pt x="439930" y="117421"/>
                  <a:pt x="442793" y="120649"/>
                  <a:pt x="443151" y="124954"/>
                </a:cubicBezTo>
                <a:lnTo>
                  <a:pt x="443151" y="140378"/>
                </a:lnTo>
                <a:cubicBezTo>
                  <a:pt x="443151" y="144324"/>
                  <a:pt x="439930" y="147552"/>
                  <a:pt x="435994" y="147552"/>
                </a:cubicBezTo>
                <a:lnTo>
                  <a:pt x="434920" y="147552"/>
                </a:lnTo>
                <a:lnTo>
                  <a:pt x="431699" y="147552"/>
                </a:lnTo>
                <a:lnTo>
                  <a:pt x="420248" y="147552"/>
                </a:lnTo>
                <a:cubicBezTo>
                  <a:pt x="416311" y="147552"/>
                  <a:pt x="413090" y="144324"/>
                  <a:pt x="413090" y="140378"/>
                </a:cubicBezTo>
                <a:lnTo>
                  <a:pt x="413090" y="124595"/>
                </a:lnTo>
                <a:cubicBezTo>
                  <a:pt x="413090" y="120649"/>
                  <a:pt x="416311" y="117421"/>
                  <a:pt x="420248" y="117421"/>
                </a:cubicBezTo>
                <a:close/>
                <a:moveTo>
                  <a:pt x="420249" y="60192"/>
                </a:moveTo>
                <a:lnTo>
                  <a:pt x="435640" y="60192"/>
                </a:lnTo>
                <a:cubicBezTo>
                  <a:pt x="439935" y="60192"/>
                  <a:pt x="442798" y="63413"/>
                  <a:pt x="442798" y="67349"/>
                </a:cubicBezTo>
                <a:lnTo>
                  <a:pt x="442798" y="71644"/>
                </a:lnTo>
                <a:lnTo>
                  <a:pt x="442798" y="83096"/>
                </a:lnTo>
                <a:cubicBezTo>
                  <a:pt x="442798" y="87032"/>
                  <a:pt x="439219" y="90253"/>
                  <a:pt x="435640" y="90253"/>
                </a:cubicBezTo>
                <a:lnTo>
                  <a:pt x="420249" y="90253"/>
                </a:lnTo>
                <a:cubicBezTo>
                  <a:pt x="416312" y="90253"/>
                  <a:pt x="413090" y="87032"/>
                  <a:pt x="413090" y="83096"/>
                </a:cubicBezTo>
                <a:lnTo>
                  <a:pt x="413090" y="71644"/>
                </a:lnTo>
                <a:lnTo>
                  <a:pt x="413090" y="67349"/>
                </a:lnTo>
                <a:cubicBezTo>
                  <a:pt x="413090" y="63413"/>
                  <a:pt x="416312" y="60192"/>
                  <a:pt x="420249" y="60192"/>
                </a:cubicBezTo>
                <a:close/>
                <a:moveTo>
                  <a:pt x="391206" y="47618"/>
                </a:moveTo>
                <a:cubicBezTo>
                  <a:pt x="387261" y="47618"/>
                  <a:pt x="384034" y="51199"/>
                  <a:pt x="384034" y="54779"/>
                </a:cubicBezTo>
                <a:lnTo>
                  <a:pt x="384034" y="93088"/>
                </a:lnTo>
                <a:lnTo>
                  <a:pt x="384034" y="214462"/>
                </a:lnTo>
                <a:cubicBezTo>
                  <a:pt x="384034" y="218042"/>
                  <a:pt x="387261" y="221622"/>
                  <a:pt x="391206" y="221622"/>
                </a:cubicBezTo>
                <a:lnTo>
                  <a:pt x="434953" y="221622"/>
                </a:lnTo>
                <a:lnTo>
                  <a:pt x="483003" y="221622"/>
                </a:lnTo>
                <a:lnTo>
                  <a:pt x="541093" y="221622"/>
                </a:lnTo>
                <a:cubicBezTo>
                  <a:pt x="545037" y="221622"/>
                  <a:pt x="548264" y="218042"/>
                  <a:pt x="548264" y="214462"/>
                </a:cubicBezTo>
                <a:lnTo>
                  <a:pt x="548264" y="54779"/>
                </a:lnTo>
                <a:cubicBezTo>
                  <a:pt x="548264" y="51199"/>
                  <a:pt x="545037" y="47618"/>
                  <a:pt x="541093" y="47618"/>
                </a:cubicBezTo>
                <a:lnTo>
                  <a:pt x="465074" y="47618"/>
                </a:lnTo>
                <a:close/>
                <a:moveTo>
                  <a:pt x="28685" y="45515"/>
                </a:moveTo>
                <a:lnTo>
                  <a:pt x="269643" y="45515"/>
                </a:lnTo>
                <a:lnTo>
                  <a:pt x="269643" y="93133"/>
                </a:lnTo>
                <a:lnTo>
                  <a:pt x="110080" y="93133"/>
                </a:lnTo>
                <a:cubicBezTo>
                  <a:pt x="101833" y="93133"/>
                  <a:pt x="95737" y="99220"/>
                  <a:pt x="95737" y="107454"/>
                </a:cubicBezTo>
                <a:lnTo>
                  <a:pt x="95737" y="409991"/>
                </a:lnTo>
                <a:cubicBezTo>
                  <a:pt x="95737" y="418225"/>
                  <a:pt x="101833" y="424312"/>
                  <a:pt x="110080" y="424312"/>
                </a:cubicBezTo>
                <a:lnTo>
                  <a:pt x="420601" y="424312"/>
                </a:lnTo>
                <a:cubicBezTo>
                  <a:pt x="428848" y="424312"/>
                  <a:pt x="434943" y="418225"/>
                  <a:pt x="434943" y="409991"/>
                </a:cubicBezTo>
                <a:lnTo>
                  <a:pt x="434943" y="388151"/>
                </a:lnTo>
                <a:lnTo>
                  <a:pt x="483350" y="388151"/>
                </a:lnTo>
                <a:lnTo>
                  <a:pt x="483350" y="420016"/>
                </a:lnTo>
                <a:lnTo>
                  <a:pt x="483350" y="442930"/>
                </a:lnTo>
                <a:cubicBezTo>
                  <a:pt x="483350" y="446510"/>
                  <a:pt x="483709" y="449374"/>
                  <a:pt x="482991" y="452596"/>
                </a:cubicBezTo>
                <a:cubicBezTo>
                  <a:pt x="481557" y="458683"/>
                  <a:pt x="477254" y="463695"/>
                  <a:pt x="474386" y="469424"/>
                </a:cubicBezTo>
                <a:cubicBezTo>
                  <a:pt x="470442" y="475868"/>
                  <a:pt x="467932" y="483745"/>
                  <a:pt x="467214" y="491622"/>
                </a:cubicBezTo>
                <a:cubicBezTo>
                  <a:pt x="465063" y="507017"/>
                  <a:pt x="469366" y="524561"/>
                  <a:pt x="478689" y="537092"/>
                </a:cubicBezTo>
                <a:cubicBezTo>
                  <a:pt x="484784" y="546043"/>
                  <a:pt x="484426" y="558574"/>
                  <a:pt x="476537" y="567166"/>
                </a:cubicBezTo>
                <a:cubicBezTo>
                  <a:pt x="471876" y="572537"/>
                  <a:pt x="464704" y="574685"/>
                  <a:pt x="457892" y="574685"/>
                </a:cubicBezTo>
                <a:lnTo>
                  <a:pt x="28685" y="574685"/>
                </a:lnTo>
                <a:cubicBezTo>
                  <a:pt x="12908" y="574685"/>
                  <a:pt x="0" y="561796"/>
                  <a:pt x="0" y="546043"/>
                </a:cubicBezTo>
                <a:lnTo>
                  <a:pt x="0" y="447226"/>
                </a:lnTo>
                <a:lnTo>
                  <a:pt x="0" y="74157"/>
                </a:lnTo>
                <a:cubicBezTo>
                  <a:pt x="0" y="58404"/>
                  <a:pt x="12908" y="45515"/>
                  <a:pt x="28685" y="45515"/>
                </a:cubicBezTo>
                <a:close/>
                <a:moveTo>
                  <a:pt x="331323" y="0"/>
                </a:moveTo>
                <a:lnTo>
                  <a:pt x="581971" y="0"/>
                </a:lnTo>
                <a:cubicBezTo>
                  <a:pt x="589859" y="0"/>
                  <a:pt x="596314" y="6086"/>
                  <a:pt x="596314" y="14321"/>
                </a:cubicBezTo>
                <a:lnTo>
                  <a:pt x="596314" y="245969"/>
                </a:lnTo>
                <a:cubicBezTo>
                  <a:pt x="596314" y="250623"/>
                  <a:pt x="593804" y="254919"/>
                  <a:pt x="591294" y="259216"/>
                </a:cubicBezTo>
                <a:cubicBezTo>
                  <a:pt x="589859" y="261006"/>
                  <a:pt x="589142" y="262438"/>
                  <a:pt x="588066" y="263870"/>
                </a:cubicBezTo>
                <a:cubicBezTo>
                  <a:pt x="584122" y="269241"/>
                  <a:pt x="582688" y="275327"/>
                  <a:pt x="582688" y="281056"/>
                </a:cubicBezTo>
                <a:cubicBezTo>
                  <a:pt x="583405" y="287858"/>
                  <a:pt x="586274" y="295019"/>
                  <a:pt x="590576" y="300389"/>
                </a:cubicBezTo>
                <a:cubicBezTo>
                  <a:pt x="597748" y="308982"/>
                  <a:pt x="598465" y="321155"/>
                  <a:pt x="591294" y="330464"/>
                </a:cubicBezTo>
                <a:cubicBezTo>
                  <a:pt x="586632" y="336551"/>
                  <a:pt x="579102" y="339773"/>
                  <a:pt x="571213" y="339773"/>
                </a:cubicBezTo>
                <a:lnTo>
                  <a:pt x="483003" y="339773"/>
                </a:lnTo>
                <a:lnTo>
                  <a:pt x="434953" y="339773"/>
                </a:lnTo>
                <a:lnTo>
                  <a:pt x="331323" y="339773"/>
                </a:lnTo>
                <a:cubicBezTo>
                  <a:pt x="323076" y="339773"/>
                  <a:pt x="316980" y="333687"/>
                  <a:pt x="316980" y="325452"/>
                </a:cubicBezTo>
                <a:lnTo>
                  <a:pt x="316980" y="245252"/>
                </a:lnTo>
                <a:lnTo>
                  <a:pt x="316980" y="93088"/>
                </a:lnTo>
                <a:lnTo>
                  <a:pt x="316980" y="45470"/>
                </a:lnTo>
                <a:lnTo>
                  <a:pt x="316980" y="14321"/>
                </a:lnTo>
                <a:cubicBezTo>
                  <a:pt x="316980" y="6086"/>
                  <a:pt x="323076" y="0"/>
                  <a:pt x="3313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淘宝-想搞设计PPT(倒卖必究)-19"/>
          <p:cNvSpPr>
            <a:spLocks noChangeAspect="1"/>
          </p:cNvSpPr>
          <p:nvPr/>
        </p:nvSpPr>
        <p:spPr>
          <a:xfrm>
            <a:off x="9784597" y="5623609"/>
            <a:ext cx="189081" cy="216000"/>
          </a:xfrm>
          <a:custGeom>
            <a:avLst/>
            <a:gdLst>
              <a:gd name="T0" fmla="*/ 2374 w 9715"/>
              <a:gd name="T1" fmla="*/ 7982 h 11099"/>
              <a:gd name="T2" fmla="*/ 2374 w 9715"/>
              <a:gd name="T3" fmla="*/ 8491 h 11099"/>
              <a:gd name="T4" fmla="*/ 7595 w 9715"/>
              <a:gd name="T5" fmla="*/ 8240 h 11099"/>
              <a:gd name="T6" fmla="*/ 2374 w 9715"/>
              <a:gd name="T7" fmla="*/ 2843 h 11099"/>
              <a:gd name="T8" fmla="*/ 3111 w 9715"/>
              <a:gd name="T9" fmla="*/ 2843 h 11099"/>
              <a:gd name="T10" fmla="*/ 3365 w 9715"/>
              <a:gd name="T11" fmla="*/ 3831 h 11099"/>
              <a:gd name="T12" fmla="*/ 3625 w 9715"/>
              <a:gd name="T13" fmla="*/ 2843 h 11099"/>
              <a:gd name="T14" fmla="*/ 4613 w 9715"/>
              <a:gd name="T15" fmla="*/ 2585 h 11099"/>
              <a:gd name="T16" fmla="*/ 3625 w 9715"/>
              <a:gd name="T17" fmla="*/ 2327 h 11099"/>
              <a:gd name="T18" fmla="*/ 3365 w 9715"/>
              <a:gd name="T19" fmla="*/ 1337 h 11099"/>
              <a:gd name="T20" fmla="*/ 3111 w 9715"/>
              <a:gd name="T21" fmla="*/ 2327 h 11099"/>
              <a:gd name="T22" fmla="*/ 2122 w 9715"/>
              <a:gd name="T23" fmla="*/ 2585 h 11099"/>
              <a:gd name="T24" fmla="*/ 2122 w 9715"/>
              <a:gd name="T25" fmla="*/ 4633 h 11099"/>
              <a:gd name="T26" fmla="*/ 2374 w 9715"/>
              <a:gd name="T27" fmla="*/ 4890 h 11099"/>
              <a:gd name="T28" fmla="*/ 7595 w 9715"/>
              <a:gd name="T29" fmla="*/ 4633 h 11099"/>
              <a:gd name="T30" fmla="*/ 2374 w 9715"/>
              <a:gd name="T31" fmla="*/ 4375 h 11099"/>
              <a:gd name="T32" fmla="*/ 9586 w 9715"/>
              <a:gd name="T33" fmla="*/ 3212 h 11099"/>
              <a:gd name="T34" fmla="*/ 6506 w 9715"/>
              <a:gd name="T35" fmla="*/ 127 h 11099"/>
              <a:gd name="T36" fmla="*/ 1142 w 9715"/>
              <a:gd name="T37" fmla="*/ 0 h 11099"/>
              <a:gd name="T38" fmla="*/ 0 w 9715"/>
              <a:gd name="T39" fmla="*/ 1146 h 11099"/>
              <a:gd name="T40" fmla="*/ 336 w 9715"/>
              <a:gd name="T41" fmla="*/ 10763 h 11099"/>
              <a:gd name="T42" fmla="*/ 336 w 9715"/>
              <a:gd name="T43" fmla="*/ 10763 h 11099"/>
              <a:gd name="T44" fmla="*/ 8568 w 9715"/>
              <a:gd name="T45" fmla="*/ 11099 h 11099"/>
              <a:gd name="T46" fmla="*/ 9376 w 9715"/>
              <a:gd name="T47" fmla="*/ 10763 h 11099"/>
              <a:gd name="T48" fmla="*/ 9715 w 9715"/>
              <a:gd name="T49" fmla="*/ 3515 h 11099"/>
              <a:gd name="T50" fmla="*/ 6454 w 9715"/>
              <a:gd name="T51" fmla="*/ 1288 h 11099"/>
              <a:gd name="T52" fmla="*/ 8426 w 9715"/>
              <a:gd name="T53" fmla="*/ 3261 h 11099"/>
              <a:gd name="T54" fmla="*/ 6588 w 9715"/>
              <a:gd name="T55" fmla="*/ 3127 h 11099"/>
              <a:gd name="T56" fmla="*/ 6454 w 9715"/>
              <a:gd name="T57" fmla="*/ 2800 h 11099"/>
              <a:gd name="T58" fmla="*/ 8860 w 9715"/>
              <a:gd name="T59" fmla="*/ 9958 h 11099"/>
              <a:gd name="T60" fmla="*/ 8775 w 9715"/>
              <a:gd name="T61" fmla="*/ 10160 h 11099"/>
              <a:gd name="T62" fmla="*/ 8568 w 9715"/>
              <a:gd name="T63" fmla="*/ 10242 h 11099"/>
              <a:gd name="T64" fmla="*/ 940 w 9715"/>
              <a:gd name="T65" fmla="*/ 10160 h 11099"/>
              <a:gd name="T66" fmla="*/ 855 w 9715"/>
              <a:gd name="T67" fmla="*/ 9958 h 11099"/>
              <a:gd name="T68" fmla="*/ 940 w 9715"/>
              <a:gd name="T69" fmla="*/ 940 h 11099"/>
              <a:gd name="T70" fmla="*/ 5940 w 9715"/>
              <a:gd name="T71" fmla="*/ 855 h 11099"/>
              <a:gd name="T72" fmla="*/ 6213 w 9715"/>
              <a:gd name="T73" fmla="*/ 3470 h 11099"/>
              <a:gd name="T74" fmla="*/ 6918 w 9715"/>
              <a:gd name="T75" fmla="*/ 3769 h 11099"/>
              <a:gd name="T76" fmla="*/ 8860 w 9715"/>
              <a:gd name="T77" fmla="*/ 9958 h 11099"/>
              <a:gd name="T78" fmla="*/ 7339 w 9715"/>
              <a:gd name="T79" fmla="*/ 6182 h 11099"/>
              <a:gd name="T80" fmla="*/ 2122 w 9715"/>
              <a:gd name="T81" fmla="*/ 6436 h 11099"/>
              <a:gd name="T82" fmla="*/ 7339 w 9715"/>
              <a:gd name="T83" fmla="*/ 6691 h 11099"/>
              <a:gd name="T84" fmla="*/ 7339 w 9715"/>
              <a:gd name="T85" fmla="*/ 6182 h 1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15" h="11099">
                <a:moveTo>
                  <a:pt x="7339" y="7982"/>
                </a:moveTo>
                <a:lnTo>
                  <a:pt x="2374" y="7982"/>
                </a:lnTo>
                <a:cubicBezTo>
                  <a:pt x="2232" y="7982"/>
                  <a:pt x="2122" y="8096"/>
                  <a:pt x="2122" y="8240"/>
                </a:cubicBezTo>
                <a:cubicBezTo>
                  <a:pt x="2122" y="8382"/>
                  <a:pt x="2232" y="8491"/>
                  <a:pt x="2374" y="8491"/>
                </a:cubicBezTo>
                <a:lnTo>
                  <a:pt x="7339" y="8491"/>
                </a:lnTo>
                <a:cubicBezTo>
                  <a:pt x="7478" y="8491"/>
                  <a:pt x="7595" y="8382"/>
                  <a:pt x="7595" y="8240"/>
                </a:cubicBezTo>
                <a:cubicBezTo>
                  <a:pt x="7595" y="8096"/>
                  <a:pt x="7478" y="7982"/>
                  <a:pt x="7339" y="7982"/>
                </a:cubicBezTo>
                <a:close/>
                <a:moveTo>
                  <a:pt x="2374" y="2843"/>
                </a:moveTo>
                <a:lnTo>
                  <a:pt x="2374" y="2843"/>
                </a:lnTo>
                <a:lnTo>
                  <a:pt x="3111" y="2843"/>
                </a:lnTo>
                <a:lnTo>
                  <a:pt x="3111" y="3577"/>
                </a:lnTo>
                <a:cubicBezTo>
                  <a:pt x="3111" y="3721"/>
                  <a:pt x="3226" y="3831"/>
                  <a:pt x="3365" y="3831"/>
                </a:cubicBezTo>
                <a:cubicBezTo>
                  <a:pt x="3513" y="3831"/>
                  <a:pt x="3625" y="3721"/>
                  <a:pt x="3625" y="3577"/>
                </a:cubicBezTo>
                <a:lnTo>
                  <a:pt x="3625" y="2843"/>
                </a:lnTo>
                <a:lnTo>
                  <a:pt x="4356" y="2843"/>
                </a:lnTo>
                <a:cubicBezTo>
                  <a:pt x="4499" y="2843"/>
                  <a:pt x="4613" y="2724"/>
                  <a:pt x="4613" y="2585"/>
                </a:cubicBezTo>
                <a:cubicBezTo>
                  <a:pt x="4613" y="2443"/>
                  <a:pt x="4499" y="2327"/>
                  <a:pt x="4356" y="2327"/>
                </a:cubicBezTo>
                <a:lnTo>
                  <a:pt x="3625" y="2327"/>
                </a:lnTo>
                <a:lnTo>
                  <a:pt x="3625" y="1594"/>
                </a:lnTo>
                <a:cubicBezTo>
                  <a:pt x="3625" y="1455"/>
                  <a:pt x="3513" y="1337"/>
                  <a:pt x="3365" y="1337"/>
                </a:cubicBezTo>
                <a:cubicBezTo>
                  <a:pt x="3226" y="1337"/>
                  <a:pt x="3111" y="1455"/>
                  <a:pt x="3111" y="1594"/>
                </a:cubicBezTo>
                <a:lnTo>
                  <a:pt x="3111" y="2327"/>
                </a:lnTo>
                <a:lnTo>
                  <a:pt x="2374" y="2327"/>
                </a:lnTo>
                <a:cubicBezTo>
                  <a:pt x="2232" y="2327"/>
                  <a:pt x="2122" y="2443"/>
                  <a:pt x="2122" y="2585"/>
                </a:cubicBezTo>
                <a:cubicBezTo>
                  <a:pt x="2122" y="2724"/>
                  <a:pt x="2232" y="2843"/>
                  <a:pt x="2374" y="2843"/>
                </a:cubicBezTo>
                <a:close/>
                <a:moveTo>
                  <a:pt x="2122" y="4633"/>
                </a:moveTo>
                <a:lnTo>
                  <a:pt x="2122" y="4633"/>
                </a:lnTo>
                <a:cubicBezTo>
                  <a:pt x="2122" y="4775"/>
                  <a:pt x="2232" y="4890"/>
                  <a:pt x="2374" y="4890"/>
                </a:cubicBezTo>
                <a:lnTo>
                  <a:pt x="7339" y="4890"/>
                </a:lnTo>
                <a:cubicBezTo>
                  <a:pt x="7478" y="4890"/>
                  <a:pt x="7595" y="4775"/>
                  <a:pt x="7595" y="4633"/>
                </a:cubicBezTo>
                <a:cubicBezTo>
                  <a:pt x="7595" y="4490"/>
                  <a:pt x="7478" y="4375"/>
                  <a:pt x="7339" y="4375"/>
                </a:cubicBezTo>
                <a:lnTo>
                  <a:pt x="2374" y="4375"/>
                </a:lnTo>
                <a:cubicBezTo>
                  <a:pt x="2232" y="4375"/>
                  <a:pt x="2122" y="4490"/>
                  <a:pt x="2122" y="4633"/>
                </a:cubicBezTo>
                <a:close/>
                <a:moveTo>
                  <a:pt x="9586" y="3212"/>
                </a:moveTo>
                <a:lnTo>
                  <a:pt x="9586" y="3212"/>
                </a:lnTo>
                <a:lnTo>
                  <a:pt x="6506" y="127"/>
                </a:lnTo>
                <a:cubicBezTo>
                  <a:pt x="6427" y="49"/>
                  <a:pt x="6315" y="0"/>
                  <a:pt x="6203" y="0"/>
                </a:cubicBezTo>
                <a:lnTo>
                  <a:pt x="1142" y="0"/>
                </a:lnTo>
                <a:cubicBezTo>
                  <a:pt x="833" y="0"/>
                  <a:pt x="541" y="127"/>
                  <a:pt x="336" y="338"/>
                </a:cubicBezTo>
                <a:cubicBezTo>
                  <a:pt x="126" y="544"/>
                  <a:pt x="0" y="830"/>
                  <a:pt x="0" y="1146"/>
                </a:cubicBezTo>
                <a:lnTo>
                  <a:pt x="0" y="9958"/>
                </a:lnTo>
                <a:cubicBezTo>
                  <a:pt x="0" y="10272"/>
                  <a:pt x="126" y="10557"/>
                  <a:pt x="336" y="10763"/>
                </a:cubicBezTo>
                <a:lnTo>
                  <a:pt x="336" y="10763"/>
                </a:lnTo>
                <a:lnTo>
                  <a:pt x="336" y="10763"/>
                </a:lnTo>
                <a:cubicBezTo>
                  <a:pt x="547" y="10969"/>
                  <a:pt x="833" y="11099"/>
                  <a:pt x="1142" y="11099"/>
                </a:cubicBezTo>
                <a:lnTo>
                  <a:pt x="8568" y="11099"/>
                </a:lnTo>
                <a:cubicBezTo>
                  <a:pt x="8882" y="11099"/>
                  <a:pt x="9160" y="10975"/>
                  <a:pt x="9365" y="10775"/>
                </a:cubicBezTo>
                <a:lnTo>
                  <a:pt x="9376" y="10763"/>
                </a:lnTo>
                <a:cubicBezTo>
                  <a:pt x="9584" y="10557"/>
                  <a:pt x="9715" y="10272"/>
                  <a:pt x="9715" y="9958"/>
                </a:cubicBezTo>
                <a:lnTo>
                  <a:pt x="9715" y="3515"/>
                </a:lnTo>
                <a:cubicBezTo>
                  <a:pt x="9715" y="3406"/>
                  <a:pt x="9671" y="3297"/>
                  <a:pt x="9586" y="3212"/>
                </a:cubicBezTo>
                <a:close/>
                <a:moveTo>
                  <a:pt x="6454" y="1288"/>
                </a:moveTo>
                <a:lnTo>
                  <a:pt x="6454" y="1288"/>
                </a:lnTo>
                <a:lnTo>
                  <a:pt x="8426" y="3261"/>
                </a:lnTo>
                <a:lnTo>
                  <a:pt x="6918" y="3261"/>
                </a:lnTo>
                <a:cubicBezTo>
                  <a:pt x="6790" y="3261"/>
                  <a:pt x="6672" y="3207"/>
                  <a:pt x="6588" y="3127"/>
                </a:cubicBezTo>
                <a:lnTo>
                  <a:pt x="6577" y="3110"/>
                </a:lnTo>
                <a:cubicBezTo>
                  <a:pt x="6506" y="3030"/>
                  <a:pt x="6454" y="2921"/>
                  <a:pt x="6454" y="2800"/>
                </a:cubicBezTo>
                <a:lnTo>
                  <a:pt x="6454" y="1288"/>
                </a:lnTo>
                <a:close/>
                <a:moveTo>
                  <a:pt x="8860" y="9958"/>
                </a:moveTo>
                <a:lnTo>
                  <a:pt x="8860" y="9958"/>
                </a:lnTo>
                <a:cubicBezTo>
                  <a:pt x="8860" y="10035"/>
                  <a:pt x="8833" y="10108"/>
                  <a:pt x="8775" y="10160"/>
                </a:cubicBezTo>
                <a:lnTo>
                  <a:pt x="8775" y="10162"/>
                </a:lnTo>
                <a:cubicBezTo>
                  <a:pt x="8721" y="10211"/>
                  <a:pt x="8647" y="10242"/>
                  <a:pt x="8568" y="10242"/>
                </a:cubicBezTo>
                <a:lnTo>
                  <a:pt x="1142" y="10242"/>
                </a:lnTo>
                <a:cubicBezTo>
                  <a:pt x="1066" y="10242"/>
                  <a:pt x="989" y="10211"/>
                  <a:pt x="940" y="10160"/>
                </a:cubicBezTo>
                <a:lnTo>
                  <a:pt x="940" y="10160"/>
                </a:lnTo>
                <a:cubicBezTo>
                  <a:pt x="888" y="10108"/>
                  <a:pt x="855" y="10035"/>
                  <a:pt x="855" y="9958"/>
                </a:cubicBezTo>
                <a:lnTo>
                  <a:pt x="855" y="1146"/>
                </a:lnTo>
                <a:cubicBezTo>
                  <a:pt x="855" y="1064"/>
                  <a:pt x="888" y="994"/>
                  <a:pt x="940" y="940"/>
                </a:cubicBezTo>
                <a:cubicBezTo>
                  <a:pt x="989" y="892"/>
                  <a:pt x="1066" y="855"/>
                  <a:pt x="1142" y="855"/>
                </a:cubicBezTo>
                <a:lnTo>
                  <a:pt x="5940" y="855"/>
                </a:lnTo>
                <a:lnTo>
                  <a:pt x="5940" y="2800"/>
                </a:lnTo>
                <a:cubicBezTo>
                  <a:pt x="5940" y="3060"/>
                  <a:pt x="6044" y="3297"/>
                  <a:pt x="6213" y="3470"/>
                </a:cubicBezTo>
                <a:lnTo>
                  <a:pt x="6227" y="3485"/>
                </a:lnTo>
                <a:cubicBezTo>
                  <a:pt x="6407" y="3664"/>
                  <a:pt x="6650" y="3769"/>
                  <a:pt x="6918" y="3769"/>
                </a:cubicBezTo>
                <a:lnTo>
                  <a:pt x="8860" y="3769"/>
                </a:lnTo>
                <a:lnTo>
                  <a:pt x="8860" y="9958"/>
                </a:lnTo>
                <a:close/>
                <a:moveTo>
                  <a:pt x="7339" y="6182"/>
                </a:moveTo>
                <a:lnTo>
                  <a:pt x="7339" y="6182"/>
                </a:lnTo>
                <a:lnTo>
                  <a:pt x="2374" y="6182"/>
                </a:lnTo>
                <a:cubicBezTo>
                  <a:pt x="2232" y="6182"/>
                  <a:pt x="2122" y="6294"/>
                  <a:pt x="2122" y="6436"/>
                </a:cubicBezTo>
                <a:cubicBezTo>
                  <a:pt x="2122" y="6579"/>
                  <a:pt x="2232" y="6691"/>
                  <a:pt x="2374" y="6691"/>
                </a:cubicBezTo>
                <a:lnTo>
                  <a:pt x="7339" y="6691"/>
                </a:lnTo>
                <a:cubicBezTo>
                  <a:pt x="7478" y="6691"/>
                  <a:pt x="7595" y="6579"/>
                  <a:pt x="7595" y="6436"/>
                </a:cubicBezTo>
                <a:cubicBezTo>
                  <a:pt x="7595" y="6294"/>
                  <a:pt x="7478" y="6182"/>
                  <a:pt x="7339" y="61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淘宝-想搞设计PPT(倒卖必究)-20"/>
          <p:cNvSpPr>
            <a:spLocks noChangeAspect="1"/>
          </p:cNvSpPr>
          <p:nvPr/>
        </p:nvSpPr>
        <p:spPr>
          <a:xfrm>
            <a:off x="8954559" y="5610731"/>
            <a:ext cx="225804" cy="234000"/>
          </a:xfrm>
          <a:custGeom>
            <a:avLst/>
            <a:gdLst>
              <a:gd name="connsiteX0" fmla="*/ 447790 w 584385"/>
              <a:gd name="connsiteY0" fmla="*/ 469190 h 605593"/>
              <a:gd name="connsiteX1" fmla="*/ 477338 w 584385"/>
              <a:gd name="connsiteY1" fmla="*/ 498570 h 605593"/>
              <a:gd name="connsiteX2" fmla="*/ 466490 w 584385"/>
              <a:gd name="connsiteY2" fmla="*/ 538773 h 605593"/>
              <a:gd name="connsiteX3" fmla="*/ 426300 w 584385"/>
              <a:gd name="connsiteY3" fmla="*/ 549494 h 605593"/>
              <a:gd name="connsiteX4" fmla="*/ 396752 w 584385"/>
              <a:gd name="connsiteY4" fmla="*/ 520114 h 605593"/>
              <a:gd name="connsiteX5" fmla="*/ 407600 w 584385"/>
              <a:gd name="connsiteY5" fmla="*/ 479911 h 605593"/>
              <a:gd name="connsiteX6" fmla="*/ 448054 w 584385"/>
              <a:gd name="connsiteY6" fmla="*/ 453715 h 605593"/>
              <a:gd name="connsiteX7" fmla="*/ 399530 w 584385"/>
              <a:gd name="connsiteY7" fmla="*/ 466706 h 605593"/>
              <a:gd name="connsiteX8" fmla="*/ 394367 w 584385"/>
              <a:gd name="connsiteY8" fmla="*/ 471965 h 605593"/>
              <a:gd name="connsiteX9" fmla="*/ 381359 w 584385"/>
              <a:gd name="connsiteY9" fmla="*/ 520426 h 605593"/>
              <a:gd name="connsiteX10" fmla="*/ 383217 w 584385"/>
              <a:gd name="connsiteY10" fmla="*/ 527540 h 605593"/>
              <a:gd name="connsiteX11" fmla="*/ 418733 w 584385"/>
              <a:gd name="connsiteY11" fmla="*/ 563009 h 605593"/>
              <a:gd name="connsiteX12" fmla="*/ 423998 w 584385"/>
              <a:gd name="connsiteY12" fmla="*/ 565175 h 605593"/>
              <a:gd name="connsiteX13" fmla="*/ 425960 w 584385"/>
              <a:gd name="connsiteY13" fmla="*/ 564865 h 605593"/>
              <a:gd name="connsiteX14" fmla="*/ 474381 w 584385"/>
              <a:gd name="connsiteY14" fmla="*/ 551977 h 605593"/>
              <a:gd name="connsiteX15" fmla="*/ 479647 w 584385"/>
              <a:gd name="connsiteY15" fmla="*/ 546718 h 605593"/>
              <a:gd name="connsiteX16" fmla="*/ 492655 w 584385"/>
              <a:gd name="connsiteY16" fmla="*/ 498257 h 605593"/>
              <a:gd name="connsiteX17" fmla="*/ 490694 w 584385"/>
              <a:gd name="connsiteY17" fmla="*/ 491143 h 605593"/>
              <a:gd name="connsiteX18" fmla="*/ 455178 w 584385"/>
              <a:gd name="connsiteY18" fmla="*/ 455674 h 605593"/>
              <a:gd name="connsiteX19" fmla="*/ 448054 w 584385"/>
              <a:gd name="connsiteY19" fmla="*/ 453715 h 605593"/>
              <a:gd name="connsiteX20" fmla="*/ 437007 w 584385"/>
              <a:gd name="connsiteY20" fmla="*/ 413090 h 605593"/>
              <a:gd name="connsiteX21" fmla="*/ 505148 w 584385"/>
              <a:gd name="connsiteY21" fmla="*/ 441239 h 605593"/>
              <a:gd name="connsiteX22" fmla="*/ 533436 w 584385"/>
              <a:gd name="connsiteY22" fmla="*/ 509290 h 605593"/>
              <a:gd name="connsiteX23" fmla="*/ 505148 w 584385"/>
              <a:gd name="connsiteY23" fmla="*/ 577444 h 605593"/>
              <a:gd name="connsiteX24" fmla="*/ 437007 w 584385"/>
              <a:gd name="connsiteY24" fmla="*/ 605593 h 605593"/>
              <a:gd name="connsiteX25" fmla="*/ 368866 w 584385"/>
              <a:gd name="connsiteY25" fmla="*/ 577444 h 605593"/>
              <a:gd name="connsiteX26" fmla="*/ 346979 w 584385"/>
              <a:gd name="connsiteY26" fmla="*/ 475161 h 605593"/>
              <a:gd name="connsiteX27" fmla="*/ 347598 w 584385"/>
              <a:gd name="connsiteY27" fmla="*/ 473821 h 605593"/>
              <a:gd name="connsiteX28" fmla="*/ 348424 w 584385"/>
              <a:gd name="connsiteY28" fmla="*/ 471552 h 605593"/>
              <a:gd name="connsiteX29" fmla="*/ 349043 w 584385"/>
              <a:gd name="connsiteY29" fmla="*/ 470109 h 605593"/>
              <a:gd name="connsiteX30" fmla="*/ 368866 w 584385"/>
              <a:gd name="connsiteY30" fmla="*/ 441239 h 605593"/>
              <a:gd name="connsiteX31" fmla="*/ 437007 w 584385"/>
              <a:gd name="connsiteY31" fmla="*/ 413090 h 605593"/>
              <a:gd name="connsiteX32" fmla="*/ 332446 w 584385"/>
              <a:gd name="connsiteY32" fmla="*/ 356991 h 605593"/>
              <a:gd name="connsiteX33" fmla="*/ 384402 w 584385"/>
              <a:gd name="connsiteY33" fmla="*/ 408842 h 605593"/>
              <a:gd name="connsiteX34" fmla="*/ 359715 w 584385"/>
              <a:gd name="connsiteY34" fmla="*/ 427295 h 605593"/>
              <a:gd name="connsiteX35" fmla="*/ 338127 w 584385"/>
              <a:gd name="connsiteY35" fmla="*/ 458323 h 605593"/>
              <a:gd name="connsiteX36" fmla="*/ 284623 w 584385"/>
              <a:gd name="connsiteY36" fmla="*/ 404925 h 605593"/>
              <a:gd name="connsiteX37" fmla="*/ 332446 w 584385"/>
              <a:gd name="connsiteY37" fmla="*/ 356991 h 605593"/>
              <a:gd name="connsiteX38" fmla="*/ 195145 w 584385"/>
              <a:gd name="connsiteY38" fmla="*/ 219882 h 605593"/>
              <a:gd name="connsiteX39" fmla="*/ 274038 w 584385"/>
              <a:gd name="connsiteY39" fmla="*/ 298642 h 605593"/>
              <a:gd name="connsiteX40" fmla="*/ 226124 w 584385"/>
              <a:gd name="connsiteY40" fmla="*/ 346476 h 605593"/>
              <a:gd name="connsiteX41" fmla="*/ 147232 w 584385"/>
              <a:gd name="connsiteY41" fmla="*/ 267819 h 605593"/>
              <a:gd name="connsiteX42" fmla="*/ 148987 w 584385"/>
              <a:gd name="connsiteY42" fmla="*/ 266891 h 605593"/>
              <a:gd name="connsiteX43" fmla="*/ 151982 w 584385"/>
              <a:gd name="connsiteY43" fmla="*/ 265138 h 605593"/>
              <a:gd name="connsiteX44" fmla="*/ 157351 w 584385"/>
              <a:gd name="connsiteY44" fmla="*/ 261839 h 605593"/>
              <a:gd name="connsiteX45" fmla="*/ 160243 w 584385"/>
              <a:gd name="connsiteY45" fmla="*/ 259881 h 605593"/>
              <a:gd name="connsiteX46" fmla="*/ 165509 w 584385"/>
              <a:gd name="connsiteY46" fmla="*/ 255963 h 605593"/>
              <a:gd name="connsiteX47" fmla="*/ 167987 w 584385"/>
              <a:gd name="connsiteY47" fmla="*/ 254108 h 605593"/>
              <a:gd name="connsiteX48" fmla="*/ 175009 w 584385"/>
              <a:gd name="connsiteY48" fmla="*/ 247613 h 605593"/>
              <a:gd name="connsiteX49" fmla="*/ 181825 w 584385"/>
              <a:gd name="connsiteY49" fmla="*/ 240088 h 605593"/>
              <a:gd name="connsiteX50" fmla="*/ 183683 w 584385"/>
              <a:gd name="connsiteY50" fmla="*/ 237716 h 605593"/>
              <a:gd name="connsiteX51" fmla="*/ 188124 w 584385"/>
              <a:gd name="connsiteY51" fmla="*/ 231737 h 605593"/>
              <a:gd name="connsiteX52" fmla="*/ 189879 w 584385"/>
              <a:gd name="connsiteY52" fmla="*/ 229057 h 605593"/>
              <a:gd name="connsiteX53" fmla="*/ 194319 w 584385"/>
              <a:gd name="connsiteY53" fmla="*/ 221222 h 605593"/>
              <a:gd name="connsiteX54" fmla="*/ 195042 w 584385"/>
              <a:gd name="connsiteY54" fmla="*/ 220088 h 605593"/>
              <a:gd name="connsiteX55" fmla="*/ 195145 w 584385"/>
              <a:gd name="connsiteY55" fmla="*/ 219882 h 605593"/>
              <a:gd name="connsiteX56" fmla="*/ 382962 w 584385"/>
              <a:gd name="connsiteY56" fmla="*/ 211555 h 605593"/>
              <a:gd name="connsiteX57" fmla="*/ 419615 w 584385"/>
              <a:gd name="connsiteY57" fmla="*/ 248152 h 605593"/>
              <a:gd name="connsiteX58" fmla="*/ 115242 w 584385"/>
              <a:gd name="connsiteY58" fmla="*/ 552884 h 605593"/>
              <a:gd name="connsiteX59" fmla="*/ 114932 w 584385"/>
              <a:gd name="connsiteY59" fmla="*/ 553193 h 605593"/>
              <a:gd name="connsiteX60" fmla="*/ 112351 w 584385"/>
              <a:gd name="connsiteY60" fmla="*/ 555771 h 605593"/>
              <a:gd name="connsiteX61" fmla="*/ 110905 w 584385"/>
              <a:gd name="connsiteY61" fmla="*/ 556492 h 605593"/>
              <a:gd name="connsiteX62" fmla="*/ 98206 w 584385"/>
              <a:gd name="connsiteY62" fmla="*/ 560616 h 605593"/>
              <a:gd name="connsiteX63" fmla="*/ 78382 w 584385"/>
              <a:gd name="connsiteY63" fmla="*/ 553090 h 605593"/>
              <a:gd name="connsiteX64" fmla="*/ 74872 w 584385"/>
              <a:gd name="connsiteY64" fmla="*/ 519999 h 605593"/>
              <a:gd name="connsiteX65" fmla="*/ 75698 w 584385"/>
              <a:gd name="connsiteY65" fmla="*/ 518452 h 605593"/>
              <a:gd name="connsiteX66" fmla="*/ 96419 w 584385"/>
              <a:gd name="connsiteY66" fmla="*/ 72965 h 605593"/>
              <a:gd name="connsiteX67" fmla="*/ 164556 w 584385"/>
              <a:gd name="connsiteY67" fmla="*/ 101113 h 605593"/>
              <a:gd name="connsiteX68" fmla="*/ 187165 w 584385"/>
              <a:gd name="connsiteY68" fmla="*/ 201228 h 605593"/>
              <a:gd name="connsiteX69" fmla="*/ 186546 w 584385"/>
              <a:gd name="connsiteY69" fmla="*/ 202671 h 605593"/>
              <a:gd name="connsiteX70" fmla="*/ 185823 w 584385"/>
              <a:gd name="connsiteY70" fmla="*/ 204321 h 605593"/>
              <a:gd name="connsiteX71" fmla="*/ 164453 w 584385"/>
              <a:gd name="connsiteY71" fmla="*/ 237211 h 605593"/>
              <a:gd name="connsiteX72" fmla="*/ 134824 w 584385"/>
              <a:gd name="connsiteY72" fmla="*/ 257317 h 605593"/>
              <a:gd name="connsiteX73" fmla="*/ 133069 w 584385"/>
              <a:gd name="connsiteY73" fmla="*/ 258039 h 605593"/>
              <a:gd name="connsiteX74" fmla="*/ 131623 w 584385"/>
              <a:gd name="connsiteY74" fmla="*/ 258554 h 605593"/>
              <a:gd name="connsiteX75" fmla="*/ 96109 w 584385"/>
              <a:gd name="connsiteY75" fmla="*/ 265256 h 605593"/>
              <a:gd name="connsiteX76" fmla="*/ 28282 w 584385"/>
              <a:gd name="connsiteY76" fmla="*/ 237211 h 605593"/>
              <a:gd name="connsiteX77" fmla="*/ 3505 w 584385"/>
              <a:gd name="connsiteY77" fmla="*/ 143592 h 605593"/>
              <a:gd name="connsiteX78" fmla="*/ 49962 w 584385"/>
              <a:gd name="connsiteY78" fmla="*/ 189989 h 605593"/>
              <a:gd name="connsiteX79" fmla="*/ 55640 w 584385"/>
              <a:gd name="connsiteY79" fmla="*/ 192154 h 605593"/>
              <a:gd name="connsiteX80" fmla="*/ 109530 w 584385"/>
              <a:gd name="connsiteY80" fmla="*/ 189268 h 605593"/>
              <a:gd name="connsiteX81" fmla="*/ 116551 w 584385"/>
              <a:gd name="connsiteY81" fmla="*/ 182256 h 605593"/>
              <a:gd name="connsiteX82" fmla="*/ 119441 w 584385"/>
              <a:gd name="connsiteY82" fmla="*/ 128436 h 605593"/>
              <a:gd name="connsiteX83" fmla="*/ 117273 w 584385"/>
              <a:gd name="connsiteY83" fmla="*/ 122868 h 605593"/>
              <a:gd name="connsiteX84" fmla="*/ 70713 w 584385"/>
              <a:gd name="connsiteY84" fmla="*/ 76367 h 605593"/>
              <a:gd name="connsiteX85" fmla="*/ 96419 w 584385"/>
              <a:gd name="connsiteY85" fmla="*/ 72965 h 605593"/>
              <a:gd name="connsiteX86" fmla="*/ 408632 w 584385"/>
              <a:gd name="connsiteY86" fmla="*/ 0 h 605593"/>
              <a:gd name="connsiteX87" fmla="*/ 413898 w 584385"/>
              <a:gd name="connsiteY87" fmla="*/ 2165 h 605593"/>
              <a:gd name="connsiteX88" fmla="*/ 584385 w 584385"/>
              <a:gd name="connsiteY88" fmla="*/ 172357 h 605593"/>
              <a:gd name="connsiteX89" fmla="*/ 584385 w 584385"/>
              <a:gd name="connsiteY89" fmla="*/ 307913 h 605593"/>
              <a:gd name="connsiteX90" fmla="*/ 547624 w 584385"/>
              <a:gd name="connsiteY90" fmla="*/ 344611 h 605593"/>
              <a:gd name="connsiteX91" fmla="*/ 537091 w 584385"/>
              <a:gd name="connsiteY91" fmla="*/ 344611 h 605593"/>
              <a:gd name="connsiteX92" fmla="*/ 439404 w 584385"/>
              <a:gd name="connsiteY92" fmla="*/ 246990 h 605593"/>
              <a:gd name="connsiteX93" fmla="*/ 437236 w 584385"/>
              <a:gd name="connsiteY93" fmla="*/ 241630 h 605593"/>
              <a:gd name="connsiteX94" fmla="*/ 389734 w 584385"/>
              <a:gd name="connsiteY94" fmla="*/ 194314 h 605593"/>
              <a:gd name="connsiteX95" fmla="*/ 384468 w 584385"/>
              <a:gd name="connsiteY95" fmla="*/ 192252 h 605593"/>
              <a:gd name="connsiteX96" fmla="*/ 304026 w 584385"/>
              <a:gd name="connsiteY96" fmla="*/ 111846 h 605593"/>
              <a:gd name="connsiteX97" fmla="*/ 304026 w 584385"/>
              <a:gd name="connsiteY97" fmla="*/ 101435 h 605593"/>
              <a:gd name="connsiteX98" fmla="*/ 403365 w 584385"/>
              <a:gd name="connsiteY98" fmla="*/ 2165 h 605593"/>
              <a:gd name="connsiteX99" fmla="*/ 408632 w 584385"/>
              <a:gd name="connsiteY99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4385" h="605593">
                <a:moveTo>
                  <a:pt x="447790" y="469190"/>
                </a:moveTo>
                <a:lnTo>
                  <a:pt x="477338" y="498570"/>
                </a:lnTo>
                <a:lnTo>
                  <a:pt x="466490" y="538773"/>
                </a:lnTo>
                <a:lnTo>
                  <a:pt x="426300" y="549494"/>
                </a:lnTo>
                <a:lnTo>
                  <a:pt x="396752" y="520114"/>
                </a:lnTo>
                <a:lnTo>
                  <a:pt x="407600" y="479911"/>
                </a:lnTo>
                <a:close/>
                <a:moveTo>
                  <a:pt x="448054" y="453715"/>
                </a:moveTo>
                <a:lnTo>
                  <a:pt x="399530" y="466706"/>
                </a:lnTo>
                <a:cubicBezTo>
                  <a:pt x="397052" y="467428"/>
                  <a:pt x="394987" y="469387"/>
                  <a:pt x="394367" y="471965"/>
                </a:cubicBezTo>
                <a:lnTo>
                  <a:pt x="381359" y="520426"/>
                </a:lnTo>
                <a:cubicBezTo>
                  <a:pt x="380636" y="522900"/>
                  <a:pt x="381359" y="525684"/>
                  <a:pt x="383217" y="527540"/>
                </a:cubicBezTo>
                <a:lnTo>
                  <a:pt x="418733" y="563009"/>
                </a:lnTo>
                <a:cubicBezTo>
                  <a:pt x="420179" y="564453"/>
                  <a:pt x="422037" y="565175"/>
                  <a:pt x="423998" y="565175"/>
                </a:cubicBezTo>
                <a:cubicBezTo>
                  <a:pt x="424618" y="565175"/>
                  <a:pt x="425341" y="565071"/>
                  <a:pt x="425960" y="564865"/>
                </a:cubicBezTo>
                <a:lnTo>
                  <a:pt x="474381" y="551977"/>
                </a:lnTo>
                <a:cubicBezTo>
                  <a:pt x="476962" y="551255"/>
                  <a:pt x="479027" y="549296"/>
                  <a:pt x="479647" y="546718"/>
                </a:cubicBezTo>
                <a:lnTo>
                  <a:pt x="492655" y="498257"/>
                </a:lnTo>
                <a:cubicBezTo>
                  <a:pt x="493378" y="495680"/>
                  <a:pt x="492655" y="492999"/>
                  <a:pt x="490694" y="491143"/>
                </a:cubicBezTo>
                <a:lnTo>
                  <a:pt x="455178" y="455674"/>
                </a:lnTo>
                <a:cubicBezTo>
                  <a:pt x="453320" y="453818"/>
                  <a:pt x="450635" y="453096"/>
                  <a:pt x="448054" y="453715"/>
                </a:cubicBezTo>
                <a:close/>
                <a:moveTo>
                  <a:pt x="437007" y="413090"/>
                </a:moveTo>
                <a:cubicBezTo>
                  <a:pt x="462715" y="413090"/>
                  <a:pt x="486977" y="423091"/>
                  <a:pt x="505148" y="441239"/>
                </a:cubicBezTo>
                <a:cubicBezTo>
                  <a:pt x="523318" y="459489"/>
                  <a:pt x="533436" y="483616"/>
                  <a:pt x="533436" y="509290"/>
                </a:cubicBezTo>
                <a:cubicBezTo>
                  <a:pt x="533436" y="535067"/>
                  <a:pt x="523318" y="559194"/>
                  <a:pt x="505148" y="577444"/>
                </a:cubicBezTo>
                <a:cubicBezTo>
                  <a:pt x="486977" y="595591"/>
                  <a:pt x="462715" y="605593"/>
                  <a:pt x="437007" y="605593"/>
                </a:cubicBezTo>
                <a:cubicBezTo>
                  <a:pt x="411300" y="605593"/>
                  <a:pt x="387037" y="595591"/>
                  <a:pt x="368866" y="577444"/>
                </a:cubicBezTo>
                <a:cubicBezTo>
                  <a:pt x="342023" y="550533"/>
                  <a:pt x="333454" y="510527"/>
                  <a:pt x="346979" y="475161"/>
                </a:cubicBezTo>
                <a:cubicBezTo>
                  <a:pt x="347185" y="474749"/>
                  <a:pt x="347392" y="474233"/>
                  <a:pt x="347598" y="473821"/>
                </a:cubicBezTo>
                <a:cubicBezTo>
                  <a:pt x="347805" y="473099"/>
                  <a:pt x="348114" y="472274"/>
                  <a:pt x="348424" y="471552"/>
                </a:cubicBezTo>
                <a:lnTo>
                  <a:pt x="349043" y="470109"/>
                </a:lnTo>
                <a:cubicBezTo>
                  <a:pt x="353999" y="459179"/>
                  <a:pt x="360607" y="449487"/>
                  <a:pt x="368866" y="441239"/>
                </a:cubicBezTo>
                <a:cubicBezTo>
                  <a:pt x="387037" y="423091"/>
                  <a:pt x="411300" y="413090"/>
                  <a:pt x="437007" y="413090"/>
                </a:cubicBezTo>
                <a:close/>
                <a:moveTo>
                  <a:pt x="332446" y="356991"/>
                </a:moveTo>
                <a:lnTo>
                  <a:pt x="384402" y="408842"/>
                </a:lnTo>
                <a:cubicBezTo>
                  <a:pt x="375312" y="413791"/>
                  <a:pt x="367049" y="420079"/>
                  <a:pt x="359715" y="427295"/>
                </a:cubicBezTo>
                <a:cubicBezTo>
                  <a:pt x="350832" y="436263"/>
                  <a:pt x="343499" y="446778"/>
                  <a:pt x="338127" y="458323"/>
                </a:cubicBezTo>
                <a:lnTo>
                  <a:pt x="284623" y="404925"/>
                </a:lnTo>
                <a:cubicBezTo>
                  <a:pt x="300220" y="389360"/>
                  <a:pt x="316333" y="373175"/>
                  <a:pt x="332446" y="356991"/>
                </a:cubicBezTo>
                <a:close/>
                <a:moveTo>
                  <a:pt x="195145" y="219882"/>
                </a:moveTo>
                <a:lnTo>
                  <a:pt x="274038" y="298642"/>
                </a:lnTo>
                <a:lnTo>
                  <a:pt x="226124" y="346476"/>
                </a:lnTo>
                <a:lnTo>
                  <a:pt x="147232" y="267819"/>
                </a:lnTo>
                <a:cubicBezTo>
                  <a:pt x="147851" y="267509"/>
                  <a:pt x="148368" y="267200"/>
                  <a:pt x="148987" y="266891"/>
                </a:cubicBezTo>
                <a:cubicBezTo>
                  <a:pt x="150020" y="266272"/>
                  <a:pt x="150949" y="265757"/>
                  <a:pt x="151982" y="265138"/>
                </a:cubicBezTo>
                <a:cubicBezTo>
                  <a:pt x="153841" y="264107"/>
                  <a:pt x="155596" y="262973"/>
                  <a:pt x="157351" y="261839"/>
                </a:cubicBezTo>
                <a:cubicBezTo>
                  <a:pt x="158384" y="261221"/>
                  <a:pt x="159313" y="260602"/>
                  <a:pt x="160243" y="259881"/>
                </a:cubicBezTo>
                <a:cubicBezTo>
                  <a:pt x="162102" y="258644"/>
                  <a:pt x="163857" y="257304"/>
                  <a:pt x="165509" y="255963"/>
                </a:cubicBezTo>
                <a:cubicBezTo>
                  <a:pt x="166335" y="255345"/>
                  <a:pt x="167161" y="254726"/>
                  <a:pt x="167987" y="254108"/>
                </a:cubicBezTo>
                <a:cubicBezTo>
                  <a:pt x="170362" y="252046"/>
                  <a:pt x="172738" y="249881"/>
                  <a:pt x="175009" y="247613"/>
                </a:cubicBezTo>
                <a:cubicBezTo>
                  <a:pt x="177384" y="245242"/>
                  <a:pt x="179656" y="242768"/>
                  <a:pt x="181825" y="240088"/>
                </a:cubicBezTo>
                <a:cubicBezTo>
                  <a:pt x="182444" y="239366"/>
                  <a:pt x="183064" y="238541"/>
                  <a:pt x="183683" y="237716"/>
                </a:cubicBezTo>
                <a:cubicBezTo>
                  <a:pt x="185232" y="235758"/>
                  <a:pt x="186678" y="233799"/>
                  <a:pt x="188124" y="231737"/>
                </a:cubicBezTo>
                <a:cubicBezTo>
                  <a:pt x="188640" y="230809"/>
                  <a:pt x="189259" y="229985"/>
                  <a:pt x="189879" y="229057"/>
                </a:cubicBezTo>
                <a:cubicBezTo>
                  <a:pt x="191428" y="226480"/>
                  <a:pt x="192977" y="223902"/>
                  <a:pt x="194319" y="221222"/>
                </a:cubicBezTo>
                <a:cubicBezTo>
                  <a:pt x="194526" y="220913"/>
                  <a:pt x="194836" y="220501"/>
                  <a:pt x="195042" y="220088"/>
                </a:cubicBezTo>
                <a:cubicBezTo>
                  <a:pt x="195042" y="219985"/>
                  <a:pt x="195042" y="219882"/>
                  <a:pt x="195145" y="219882"/>
                </a:cubicBezTo>
                <a:close/>
                <a:moveTo>
                  <a:pt x="382962" y="211555"/>
                </a:moveTo>
                <a:lnTo>
                  <a:pt x="419615" y="248152"/>
                </a:lnTo>
                <a:lnTo>
                  <a:pt x="115242" y="552884"/>
                </a:lnTo>
                <a:cubicBezTo>
                  <a:pt x="115139" y="552987"/>
                  <a:pt x="115035" y="553090"/>
                  <a:pt x="114932" y="553193"/>
                </a:cubicBezTo>
                <a:lnTo>
                  <a:pt x="112351" y="555771"/>
                </a:lnTo>
                <a:cubicBezTo>
                  <a:pt x="111835" y="555874"/>
                  <a:pt x="111318" y="556183"/>
                  <a:pt x="110905" y="556492"/>
                </a:cubicBezTo>
                <a:cubicBezTo>
                  <a:pt x="107085" y="558966"/>
                  <a:pt x="102646" y="560306"/>
                  <a:pt x="98206" y="560616"/>
                </a:cubicBezTo>
                <a:cubicBezTo>
                  <a:pt x="90979" y="560925"/>
                  <a:pt x="83648" y="558348"/>
                  <a:pt x="78382" y="553090"/>
                </a:cubicBezTo>
                <a:cubicBezTo>
                  <a:pt x="69503" y="544328"/>
                  <a:pt x="68058" y="530307"/>
                  <a:pt x="74872" y="519999"/>
                </a:cubicBezTo>
                <a:cubicBezTo>
                  <a:pt x="75182" y="519483"/>
                  <a:pt x="75492" y="518968"/>
                  <a:pt x="75698" y="518452"/>
                </a:cubicBezTo>
                <a:close/>
                <a:moveTo>
                  <a:pt x="96419" y="72965"/>
                </a:moveTo>
                <a:cubicBezTo>
                  <a:pt x="122125" y="72965"/>
                  <a:pt x="146283" y="82966"/>
                  <a:pt x="164556" y="101113"/>
                </a:cubicBezTo>
                <a:cubicBezTo>
                  <a:pt x="190572" y="127095"/>
                  <a:pt x="199451" y="166378"/>
                  <a:pt x="187165" y="201228"/>
                </a:cubicBezTo>
                <a:cubicBezTo>
                  <a:pt x="186959" y="201640"/>
                  <a:pt x="186752" y="202156"/>
                  <a:pt x="186546" y="202671"/>
                </a:cubicBezTo>
                <a:cubicBezTo>
                  <a:pt x="186340" y="203187"/>
                  <a:pt x="186030" y="203805"/>
                  <a:pt x="185823" y="204321"/>
                </a:cubicBezTo>
                <a:cubicBezTo>
                  <a:pt x="180868" y="217003"/>
                  <a:pt x="173744" y="228035"/>
                  <a:pt x="164453" y="237211"/>
                </a:cubicBezTo>
                <a:cubicBezTo>
                  <a:pt x="156091" y="245666"/>
                  <a:pt x="146077" y="252471"/>
                  <a:pt x="134824" y="257317"/>
                </a:cubicBezTo>
                <a:cubicBezTo>
                  <a:pt x="134204" y="257626"/>
                  <a:pt x="133585" y="257832"/>
                  <a:pt x="133069" y="258039"/>
                </a:cubicBezTo>
                <a:lnTo>
                  <a:pt x="131623" y="258554"/>
                </a:lnTo>
                <a:cubicBezTo>
                  <a:pt x="120370" y="262988"/>
                  <a:pt x="108395" y="265256"/>
                  <a:pt x="96109" y="265256"/>
                </a:cubicBezTo>
                <a:cubicBezTo>
                  <a:pt x="70506" y="265256"/>
                  <a:pt x="46349" y="255358"/>
                  <a:pt x="28282" y="237211"/>
                </a:cubicBezTo>
                <a:cubicBezTo>
                  <a:pt x="3402" y="212466"/>
                  <a:pt x="-5683" y="176689"/>
                  <a:pt x="3505" y="143592"/>
                </a:cubicBezTo>
                <a:lnTo>
                  <a:pt x="49962" y="189989"/>
                </a:lnTo>
                <a:cubicBezTo>
                  <a:pt x="51511" y="191536"/>
                  <a:pt x="53575" y="192258"/>
                  <a:pt x="55640" y="192154"/>
                </a:cubicBezTo>
                <a:lnTo>
                  <a:pt x="109530" y="189268"/>
                </a:lnTo>
                <a:cubicBezTo>
                  <a:pt x="113350" y="189061"/>
                  <a:pt x="116344" y="186071"/>
                  <a:pt x="116551" y="182256"/>
                </a:cubicBezTo>
                <a:lnTo>
                  <a:pt x="119441" y="128436"/>
                </a:lnTo>
                <a:cubicBezTo>
                  <a:pt x="119545" y="126373"/>
                  <a:pt x="118719" y="124311"/>
                  <a:pt x="117273" y="122868"/>
                </a:cubicBezTo>
                <a:lnTo>
                  <a:pt x="70713" y="76367"/>
                </a:lnTo>
                <a:cubicBezTo>
                  <a:pt x="79075" y="74099"/>
                  <a:pt x="87644" y="72965"/>
                  <a:pt x="96419" y="72965"/>
                </a:cubicBezTo>
                <a:close/>
                <a:moveTo>
                  <a:pt x="408632" y="0"/>
                </a:moveTo>
                <a:cubicBezTo>
                  <a:pt x="410594" y="0"/>
                  <a:pt x="412453" y="722"/>
                  <a:pt x="413898" y="2165"/>
                </a:cubicBezTo>
                <a:lnTo>
                  <a:pt x="584385" y="172357"/>
                </a:lnTo>
                <a:lnTo>
                  <a:pt x="584385" y="307913"/>
                </a:lnTo>
                <a:lnTo>
                  <a:pt x="547624" y="344611"/>
                </a:lnTo>
                <a:cubicBezTo>
                  <a:pt x="544836" y="347394"/>
                  <a:pt x="539879" y="347394"/>
                  <a:pt x="537091" y="344611"/>
                </a:cubicBezTo>
                <a:lnTo>
                  <a:pt x="439404" y="246990"/>
                </a:lnTo>
                <a:cubicBezTo>
                  <a:pt x="439404" y="245031"/>
                  <a:pt x="438681" y="243176"/>
                  <a:pt x="437236" y="241630"/>
                </a:cubicBezTo>
                <a:lnTo>
                  <a:pt x="389734" y="194314"/>
                </a:lnTo>
                <a:cubicBezTo>
                  <a:pt x="388392" y="192871"/>
                  <a:pt x="386430" y="192149"/>
                  <a:pt x="384468" y="192252"/>
                </a:cubicBezTo>
                <a:lnTo>
                  <a:pt x="304026" y="111846"/>
                </a:lnTo>
                <a:cubicBezTo>
                  <a:pt x="301135" y="108960"/>
                  <a:pt x="301135" y="104321"/>
                  <a:pt x="304026" y="101435"/>
                </a:cubicBezTo>
                <a:lnTo>
                  <a:pt x="403365" y="2165"/>
                </a:lnTo>
                <a:cubicBezTo>
                  <a:pt x="404811" y="722"/>
                  <a:pt x="406670" y="0"/>
                  <a:pt x="4086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42" name="Picture 41" descr="6674524691215a9ee93708df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20" y="3066906"/>
            <a:ext cx="4871504" cy="304469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A5F0234-8C56-0CDA-C9A8-08847DEF2D7B}"/>
              </a:ext>
            </a:extLst>
          </p:cNvPr>
          <p:cNvGrpSpPr/>
          <p:nvPr/>
        </p:nvGrpSpPr>
        <p:grpSpPr>
          <a:xfrm>
            <a:off x="0" y="112360"/>
            <a:ext cx="12192000" cy="811055"/>
            <a:chOff x="0" y="473042"/>
            <a:chExt cx="12192000" cy="81105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FDA08F6-6EA5-756F-75C9-9F92B98DB60A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086C7962-19FE-3D84-5736-5FC61404ECCF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9878F352-F32D-78BF-B1FE-3C595AA5ADDF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A830DE73-0C3B-7291-7954-20A1D9FBEB04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绪论背景</a:t>
                </a:r>
              </a:p>
            </p:txBody>
          </p:sp>
          <p:sp>
            <p:nv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33A1ABE7-9ED4-83AB-3718-70CFAC5969EB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26" name="淘宝-想搞设计PPT(倒卖必究)-26">
                <a:extLst>
                  <a:ext uri="{FF2B5EF4-FFF2-40B4-BE49-F238E27FC236}">
                    <a16:creationId xmlns:a16="http://schemas.microsoft.com/office/drawing/2014/main" id="{837E6748-7548-BA60-9348-FA86599540D9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淘宝-想搞设计PPT(倒卖必究)-27">
                <a:extLst>
                  <a:ext uri="{FF2B5EF4-FFF2-40B4-BE49-F238E27FC236}">
                    <a16:creationId xmlns:a16="http://schemas.microsoft.com/office/drawing/2014/main" id="{3732E5DC-E06D-9F21-B73A-C4915D8EBDA1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2B9B2094-35FA-6455-6E04-8C3F24194C40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7125210A-3AAE-9A00-AB40-92BDF0371142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8E7871CA-926A-BFDD-11C2-46303F866E28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89221ED9-1FA1-3681-0161-905C40DE8741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43" name="Picture 42" descr="华中科技大学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64CF621A-344D-79CC-54A5-CFFF9A6099F6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78DBC3AC-CD22-DB2A-4B73-5A13CB335847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2" grpId="0"/>
      <p:bldP spid="17" grpId="0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6066691" y="2488976"/>
            <a:ext cx="1936614" cy="1873145"/>
          </a:xfrm>
          <a:prstGeom prst="roundRect">
            <a:avLst>
              <a:gd name="adj" fmla="val 8131"/>
            </a:avLst>
          </a:prstGeom>
          <a:solidFill>
            <a:srgbClr val="E6EEF5"/>
          </a:solid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5686802" y="4578997"/>
            <a:ext cx="1557472" cy="1506429"/>
          </a:xfrm>
          <a:prstGeom prst="roundRect">
            <a:avLst>
              <a:gd name="adj" fmla="val 8131"/>
            </a:avLst>
          </a:prstGeom>
          <a:solidFill>
            <a:srgbClr val="E6EEF5"/>
          </a:solid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4448989" y="3257009"/>
            <a:ext cx="1237813" cy="1197246"/>
          </a:xfrm>
          <a:prstGeom prst="roundRect">
            <a:avLst>
              <a:gd name="adj" fmla="val 8131"/>
            </a:avLst>
          </a:prstGeom>
          <a:solidFill>
            <a:srgbClr val="E6EEF5"/>
          </a:solid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280379" y="2931421"/>
            <a:ext cx="3124589" cy="1045287"/>
            <a:chOff x="8182748" y="1964831"/>
            <a:chExt cx="3682148" cy="1045287"/>
          </a:xfrm>
        </p:grpSpPr>
        <p:sp>
          <p:nvSpPr>
            <p:cNvPr id="21" name="淘宝-想搞设计PPT(倒卖必究)-21"/>
            <p:cNvSpPr txBox="1"/>
            <p:nvPr/>
          </p:nvSpPr>
          <p:spPr>
            <a:xfrm>
              <a:off x="8209908" y="2305886"/>
              <a:ext cx="3654988" cy="70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点击输入标题点击输入相关标题。点击输入标题点击输入相关标题。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淘宝-想搞设计PPT(倒卖必究)-22"/>
            <p:cNvSpPr txBox="1"/>
            <p:nvPr/>
          </p:nvSpPr>
          <p:spPr>
            <a:xfrm>
              <a:off x="8182748" y="1964831"/>
              <a:ext cx="3674459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lvl="0">
                <a:buSzPct val="25000"/>
                <a:defRPr/>
              </a:pPr>
              <a:r>
                <a:rPr lang="zh-CN" altLang="en-US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513801" y="4932614"/>
            <a:ext cx="3118064" cy="1045287"/>
            <a:chOff x="8182748" y="1964831"/>
            <a:chExt cx="3682148" cy="1045287"/>
          </a:xfrm>
        </p:grpSpPr>
        <p:sp>
          <p:nvSpPr>
            <p:cNvPr id="19" name="淘宝-想搞设计PPT(倒卖必究)-19"/>
            <p:cNvSpPr txBox="1"/>
            <p:nvPr/>
          </p:nvSpPr>
          <p:spPr>
            <a:xfrm>
              <a:off x="8209907" y="2305886"/>
              <a:ext cx="3654989" cy="70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点击输入标题点击输入相关标题。点击输入标题点击输入相关标题。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淘宝-想搞设计PPT(倒卖必究)-20"/>
            <p:cNvSpPr txBox="1"/>
            <p:nvPr/>
          </p:nvSpPr>
          <p:spPr>
            <a:xfrm>
              <a:off x="8182748" y="1964831"/>
              <a:ext cx="3674459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lvl="0">
                <a:buSzPct val="25000"/>
                <a:defRPr/>
              </a:pPr>
              <a:r>
                <a:rPr lang="zh-CN" altLang="en-US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rPr>
                <a:t>输入小标题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69786" y="3576727"/>
            <a:ext cx="3145510" cy="1045287"/>
            <a:chOff x="8182748" y="1964831"/>
            <a:chExt cx="3682148" cy="1045287"/>
          </a:xfrm>
        </p:grpSpPr>
        <p:sp>
          <p:nvSpPr>
            <p:cNvPr id="17" name="淘宝-想搞设计PPT(倒卖必究)-17"/>
            <p:cNvSpPr txBox="1"/>
            <p:nvPr/>
          </p:nvSpPr>
          <p:spPr>
            <a:xfrm>
              <a:off x="8209907" y="2305886"/>
              <a:ext cx="3654989" cy="70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点击输入标题点击输入相关标题。点击输入标题点击输入相关标题。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淘宝-想搞设计PPT(倒卖必究)-18"/>
            <p:cNvSpPr txBox="1"/>
            <p:nvPr/>
          </p:nvSpPr>
          <p:spPr>
            <a:xfrm>
              <a:off x="8182748" y="1964831"/>
              <a:ext cx="3674459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lvl="0">
                <a:buSzPct val="25000"/>
                <a:defRPr/>
              </a:pPr>
              <a:r>
                <a:rPr lang="zh-CN" altLang="en-US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15" name="淘宝-想搞设计PPT(倒卖必究)-15"/>
          <p:cNvSpPr/>
          <p:nvPr/>
        </p:nvSpPr>
        <p:spPr>
          <a:xfrm>
            <a:off x="4873987" y="3045290"/>
            <a:ext cx="387815" cy="387815"/>
          </a:xfrm>
          <a:prstGeom prst="roundRect">
            <a:avLst/>
          </a:pr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zh-CN" altLang="en-US" dirty="0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809022" y="1427705"/>
            <a:ext cx="4646686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 lvl="0">
              <a:buSzPct val="25000"/>
              <a:defRPr/>
            </a:pPr>
            <a:r>
              <a:rPr lang="zh-CN" altLang="en-US" sz="2000" b="1" cap="all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请您在此处输入小标题</a:t>
            </a:r>
          </a:p>
        </p:txBody>
      </p:sp>
      <p:sp>
        <p:nvSpPr>
          <p:cNvPr id="23" name="淘宝-想搞设计PPT(倒卖必究)-23"/>
          <p:cNvSpPr>
            <a:spLocks noChangeAspect="1"/>
          </p:cNvSpPr>
          <p:nvPr/>
        </p:nvSpPr>
        <p:spPr>
          <a:xfrm>
            <a:off x="6234698" y="5840623"/>
            <a:ext cx="461679" cy="461679"/>
          </a:xfrm>
          <a:prstGeom prst="roundRect">
            <a:avLst/>
          </a:pr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zh-CN" altLang="en-US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24" name="淘宝-想搞设计PPT(倒卖必究)-24"/>
          <p:cNvSpPr>
            <a:spLocks noChangeAspect="1"/>
          </p:cNvSpPr>
          <p:nvPr/>
        </p:nvSpPr>
        <p:spPr>
          <a:xfrm>
            <a:off x="6705337" y="2159315"/>
            <a:ext cx="659321" cy="659321"/>
          </a:xfrm>
          <a:prstGeom prst="roundRect">
            <a:avLst/>
          </a:pr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zh-CN" altLang="en-US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25" name="淘宝-想搞设计PPT(倒卖必究)-25"/>
          <p:cNvSpPr>
            <a:spLocks noChangeAspect="1"/>
          </p:cNvSpPr>
          <p:nvPr/>
        </p:nvSpPr>
        <p:spPr>
          <a:xfrm>
            <a:off x="4831362" y="3659017"/>
            <a:ext cx="473329" cy="472616"/>
          </a:xfrm>
          <a:custGeom>
            <a:avLst/>
            <a:gdLst>
              <a:gd name="connsiteX0" fmla="*/ 244898 w 609544"/>
              <a:gd name="connsiteY0" fmla="*/ 449008 h 608627"/>
              <a:gd name="connsiteX1" fmla="*/ 462378 w 609544"/>
              <a:gd name="connsiteY1" fmla="*/ 449008 h 608627"/>
              <a:gd name="connsiteX2" fmla="*/ 481820 w 609544"/>
              <a:gd name="connsiteY2" fmla="*/ 468414 h 608627"/>
              <a:gd name="connsiteX3" fmla="*/ 462378 w 609544"/>
              <a:gd name="connsiteY3" fmla="*/ 487819 h 608627"/>
              <a:gd name="connsiteX4" fmla="*/ 244898 w 609544"/>
              <a:gd name="connsiteY4" fmla="*/ 487819 h 608627"/>
              <a:gd name="connsiteX5" fmla="*/ 225456 w 609544"/>
              <a:gd name="connsiteY5" fmla="*/ 468414 h 608627"/>
              <a:gd name="connsiteX6" fmla="*/ 244898 w 609544"/>
              <a:gd name="connsiteY6" fmla="*/ 449008 h 608627"/>
              <a:gd name="connsiteX7" fmla="*/ 95193 w 609544"/>
              <a:gd name="connsiteY7" fmla="*/ 428191 h 608627"/>
              <a:gd name="connsiteX8" fmla="*/ 175849 w 609544"/>
              <a:gd name="connsiteY8" fmla="*/ 428191 h 608627"/>
              <a:gd name="connsiteX9" fmla="*/ 175849 w 609544"/>
              <a:gd name="connsiteY9" fmla="*/ 508777 h 608627"/>
              <a:gd name="connsiteX10" fmla="*/ 95193 w 609544"/>
              <a:gd name="connsiteY10" fmla="*/ 508777 h 608627"/>
              <a:gd name="connsiteX11" fmla="*/ 244898 w 609544"/>
              <a:gd name="connsiteY11" fmla="*/ 293693 h 608627"/>
              <a:gd name="connsiteX12" fmla="*/ 462378 w 609544"/>
              <a:gd name="connsiteY12" fmla="*/ 293693 h 608627"/>
              <a:gd name="connsiteX13" fmla="*/ 481820 w 609544"/>
              <a:gd name="connsiteY13" fmla="*/ 313098 h 608627"/>
              <a:gd name="connsiteX14" fmla="*/ 462378 w 609544"/>
              <a:gd name="connsiteY14" fmla="*/ 332504 h 608627"/>
              <a:gd name="connsiteX15" fmla="*/ 244898 w 609544"/>
              <a:gd name="connsiteY15" fmla="*/ 332504 h 608627"/>
              <a:gd name="connsiteX16" fmla="*/ 225456 w 609544"/>
              <a:gd name="connsiteY16" fmla="*/ 313098 h 608627"/>
              <a:gd name="connsiteX17" fmla="*/ 244898 w 609544"/>
              <a:gd name="connsiteY17" fmla="*/ 293693 h 608627"/>
              <a:gd name="connsiteX18" fmla="*/ 95193 w 609544"/>
              <a:gd name="connsiteY18" fmla="*/ 272877 h 608627"/>
              <a:gd name="connsiteX19" fmla="*/ 175849 w 609544"/>
              <a:gd name="connsiteY19" fmla="*/ 272877 h 608627"/>
              <a:gd name="connsiteX20" fmla="*/ 175849 w 609544"/>
              <a:gd name="connsiteY20" fmla="*/ 353463 h 608627"/>
              <a:gd name="connsiteX21" fmla="*/ 95193 w 609544"/>
              <a:gd name="connsiteY21" fmla="*/ 353463 h 608627"/>
              <a:gd name="connsiteX22" fmla="*/ 244898 w 609544"/>
              <a:gd name="connsiteY22" fmla="*/ 138308 h 608627"/>
              <a:gd name="connsiteX23" fmla="*/ 462378 w 609544"/>
              <a:gd name="connsiteY23" fmla="*/ 138308 h 608627"/>
              <a:gd name="connsiteX24" fmla="*/ 481820 w 609544"/>
              <a:gd name="connsiteY24" fmla="*/ 157749 h 608627"/>
              <a:gd name="connsiteX25" fmla="*/ 462378 w 609544"/>
              <a:gd name="connsiteY25" fmla="*/ 177190 h 608627"/>
              <a:gd name="connsiteX26" fmla="*/ 244898 w 609544"/>
              <a:gd name="connsiteY26" fmla="*/ 177190 h 608627"/>
              <a:gd name="connsiteX27" fmla="*/ 225456 w 609544"/>
              <a:gd name="connsiteY27" fmla="*/ 157749 h 608627"/>
              <a:gd name="connsiteX28" fmla="*/ 244898 w 609544"/>
              <a:gd name="connsiteY28" fmla="*/ 138308 h 608627"/>
              <a:gd name="connsiteX29" fmla="*/ 95193 w 609544"/>
              <a:gd name="connsiteY29" fmla="*/ 117562 h 608627"/>
              <a:gd name="connsiteX30" fmla="*/ 175849 w 609544"/>
              <a:gd name="connsiteY30" fmla="*/ 117562 h 608627"/>
              <a:gd name="connsiteX31" fmla="*/ 175849 w 609544"/>
              <a:gd name="connsiteY31" fmla="*/ 198148 h 608627"/>
              <a:gd name="connsiteX32" fmla="*/ 95193 w 609544"/>
              <a:gd name="connsiteY32" fmla="*/ 198148 h 608627"/>
              <a:gd name="connsiteX33" fmla="*/ 58339 w 609544"/>
              <a:gd name="connsiteY33" fmla="*/ 58251 h 608627"/>
              <a:gd name="connsiteX34" fmla="*/ 58339 w 609544"/>
              <a:gd name="connsiteY34" fmla="*/ 550376 h 608627"/>
              <a:gd name="connsiteX35" fmla="*/ 551205 w 609544"/>
              <a:gd name="connsiteY35" fmla="*/ 550376 h 608627"/>
              <a:gd name="connsiteX36" fmla="*/ 551205 w 609544"/>
              <a:gd name="connsiteY36" fmla="*/ 58251 h 608627"/>
              <a:gd name="connsiteX37" fmla="*/ 29083 w 609544"/>
              <a:gd name="connsiteY37" fmla="*/ 0 h 608627"/>
              <a:gd name="connsiteX38" fmla="*/ 580289 w 609544"/>
              <a:gd name="connsiteY38" fmla="*/ 0 h 608627"/>
              <a:gd name="connsiteX39" fmla="*/ 609544 w 609544"/>
              <a:gd name="connsiteY39" fmla="*/ 29211 h 608627"/>
              <a:gd name="connsiteX40" fmla="*/ 609544 w 609544"/>
              <a:gd name="connsiteY40" fmla="*/ 579416 h 608627"/>
              <a:gd name="connsiteX41" fmla="*/ 580289 w 609544"/>
              <a:gd name="connsiteY41" fmla="*/ 608627 h 608627"/>
              <a:gd name="connsiteX42" fmla="*/ 29083 w 609544"/>
              <a:gd name="connsiteY42" fmla="*/ 608627 h 608627"/>
              <a:gd name="connsiteX43" fmla="*/ 0 w 609544"/>
              <a:gd name="connsiteY43" fmla="*/ 579416 h 608627"/>
              <a:gd name="connsiteX44" fmla="*/ 0 w 609544"/>
              <a:gd name="connsiteY44" fmla="*/ 29211 h 608627"/>
              <a:gd name="connsiteX45" fmla="*/ 29083 w 609544"/>
              <a:gd name="connsiteY45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9544" h="608627">
                <a:moveTo>
                  <a:pt x="244898" y="449008"/>
                </a:moveTo>
                <a:lnTo>
                  <a:pt x="462378" y="449008"/>
                </a:lnTo>
                <a:cubicBezTo>
                  <a:pt x="473045" y="449008"/>
                  <a:pt x="481820" y="457766"/>
                  <a:pt x="481820" y="468414"/>
                </a:cubicBezTo>
                <a:cubicBezTo>
                  <a:pt x="481820" y="479233"/>
                  <a:pt x="473045" y="487819"/>
                  <a:pt x="462378" y="487819"/>
                </a:cubicBezTo>
                <a:lnTo>
                  <a:pt x="244898" y="487819"/>
                </a:lnTo>
                <a:cubicBezTo>
                  <a:pt x="234231" y="487819"/>
                  <a:pt x="225456" y="479233"/>
                  <a:pt x="225456" y="468414"/>
                </a:cubicBezTo>
                <a:cubicBezTo>
                  <a:pt x="225456" y="457766"/>
                  <a:pt x="234231" y="449008"/>
                  <a:pt x="244898" y="449008"/>
                </a:cubicBezTo>
                <a:close/>
                <a:moveTo>
                  <a:pt x="95193" y="428191"/>
                </a:moveTo>
                <a:lnTo>
                  <a:pt x="175849" y="428191"/>
                </a:lnTo>
                <a:lnTo>
                  <a:pt x="175849" y="508777"/>
                </a:lnTo>
                <a:lnTo>
                  <a:pt x="95193" y="508777"/>
                </a:lnTo>
                <a:close/>
                <a:moveTo>
                  <a:pt x="244898" y="293693"/>
                </a:moveTo>
                <a:lnTo>
                  <a:pt x="462378" y="293693"/>
                </a:lnTo>
                <a:cubicBezTo>
                  <a:pt x="473045" y="293693"/>
                  <a:pt x="481820" y="302451"/>
                  <a:pt x="481820" y="313098"/>
                </a:cubicBezTo>
                <a:cubicBezTo>
                  <a:pt x="481820" y="323917"/>
                  <a:pt x="473045" y="332504"/>
                  <a:pt x="462378" y="332504"/>
                </a:cubicBezTo>
                <a:lnTo>
                  <a:pt x="244898" y="332504"/>
                </a:lnTo>
                <a:cubicBezTo>
                  <a:pt x="234231" y="332504"/>
                  <a:pt x="225456" y="323917"/>
                  <a:pt x="225456" y="313098"/>
                </a:cubicBezTo>
                <a:cubicBezTo>
                  <a:pt x="225456" y="302451"/>
                  <a:pt x="234231" y="293693"/>
                  <a:pt x="244898" y="293693"/>
                </a:cubicBezTo>
                <a:close/>
                <a:moveTo>
                  <a:pt x="95193" y="272877"/>
                </a:moveTo>
                <a:lnTo>
                  <a:pt x="175849" y="272877"/>
                </a:lnTo>
                <a:lnTo>
                  <a:pt x="175849" y="353463"/>
                </a:lnTo>
                <a:lnTo>
                  <a:pt x="95193" y="353463"/>
                </a:lnTo>
                <a:close/>
                <a:moveTo>
                  <a:pt x="244898" y="138308"/>
                </a:moveTo>
                <a:lnTo>
                  <a:pt x="462378" y="138308"/>
                </a:lnTo>
                <a:cubicBezTo>
                  <a:pt x="473045" y="138308"/>
                  <a:pt x="481820" y="147082"/>
                  <a:pt x="481820" y="157749"/>
                </a:cubicBezTo>
                <a:cubicBezTo>
                  <a:pt x="481820" y="168588"/>
                  <a:pt x="473045" y="177190"/>
                  <a:pt x="462378" y="177190"/>
                </a:cubicBezTo>
                <a:lnTo>
                  <a:pt x="244898" y="177190"/>
                </a:lnTo>
                <a:cubicBezTo>
                  <a:pt x="234231" y="177190"/>
                  <a:pt x="225456" y="168588"/>
                  <a:pt x="225456" y="157749"/>
                </a:cubicBezTo>
                <a:cubicBezTo>
                  <a:pt x="225456" y="147082"/>
                  <a:pt x="234231" y="138308"/>
                  <a:pt x="244898" y="138308"/>
                </a:cubicBezTo>
                <a:close/>
                <a:moveTo>
                  <a:pt x="95193" y="117562"/>
                </a:moveTo>
                <a:lnTo>
                  <a:pt x="175849" y="117562"/>
                </a:lnTo>
                <a:lnTo>
                  <a:pt x="175849" y="198148"/>
                </a:lnTo>
                <a:lnTo>
                  <a:pt x="95193" y="198148"/>
                </a:lnTo>
                <a:close/>
                <a:moveTo>
                  <a:pt x="58339" y="58251"/>
                </a:moveTo>
                <a:lnTo>
                  <a:pt x="58339" y="550376"/>
                </a:lnTo>
                <a:lnTo>
                  <a:pt x="551205" y="550376"/>
                </a:lnTo>
                <a:lnTo>
                  <a:pt x="551205" y="58251"/>
                </a:lnTo>
                <a:close/>
                <a:moveTo>
                  <a:pt x="29083" y="0"/>
                </a:moveTo>
                <a:lnTo>
                  <a:pt x="580289" y="0"/>
                </a:lnTo>
                <a:cubicBezTo>
                  <a:pt x="596465" y="0"/>
                  <a:pt x="609544" y="13059"/>
                  <a:pt x="609544" y="29211"/>
                </a:cubicBezTo>
                <a:lnTo>
                  <a:pt x="609544" y="579416"/>
                </a:lnTo>
                <a:cubicBezTo>
                  <a:pt x="609544" y="595568"/>
                  <a:pt x="596465" y="608627"/>
                  <a:pt x="580289" y="608627"/>
                </a:cubicBezTo>
                <a:lnTo>
                  <a:pt x="29083" y="608627"/>
                </a:lnTo>
                <a:cubicBezTo>
                  <a:pt x="13079" y="608627"/>
                  <a:pt x="0" y="595568"/>
                  <a:pt x="0" y="579416"/>
                </a:cubicBezTo>
                <a:lnTo>
                  <a:pt x="0" y="29211"/>
                </a:lnTo>
                <a:cubicBezTo>
                  <a:pt x="0" y="13059"/>
                  <a:pt x="13079" y="0"/>
                  <a:pt x="29083" y="0"/>
                </a:cubicBez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en-US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26" name="淘宝-想搞设计PPT(倒卖必究)-26"/>
          <p:cNvSpPr>
            <a:spLocks noChangeAspect="1"/>
          </p:cNvSpPr>
          <p:nvPr/>
        </p:nvSpPr>
        <p:spPr>
          <a:xfrm>
            <a:off x="6675113" y="3075381"/>
            <a:ext cx="753316" cy="811412"/>
          </a:xfrm>
          <a:custGeom>
            <a:avLst/>
            <a:gdLst>
              <a:gd name="connsiteX0" fmla="*/ 195226 w 495208"/>
              <a:gd name="connsiteY0" fmla="*/ 381028 h 533400"/>
              <a:gd name="connsiteX1" fmla="*/ 385691 w 495208"/>
              <a:gd name="connsiteY1" fmla="*/ 381028 h 533400"/>
              <a:gd name="connsiteX2" fmla="*/ 409499 w 495208"/>
              <a:gd name="connsiteY2" fmla="*/ 404836 h 533400"/>
              <a:gd name="connsiteX3" fmla="*/ 385691 w 495208"/>
              <a:gd name="connsiteY3" fmla="*/ 428644 h 533400"/>
              <a:gd name="connsiteX4" fmla="*/ 195226 w 495208"/>
              <a:gd name="connsiteY4" fmla="*/ 428644 h 533400"/>
              <a:gd name="connsiteX5" fmla="*/ 171418 w 495208"/>
              <a:gd name="connsiteY5" fmla="*/ 404836 h 533400"/>
              <a:gd name="connsiteX6" fmla="*/ 195226 w 495208"/>
              <a:gd name="connsiteY6" fmla="*/ 381028 h 533400"/>
              <a:gd name="connsiteX7" fmla="*/ 195226 w 495208"/>
              <a:gd name="connsiteY7" fmla="*/ 242842 h 533400"/>
              <a:gd name="connsiteX8" fmla="*/ 385691 w 495208"/>
              <a:gd name="connsiteY8" fmla="*/ 242842 h 533400"/>
              <a:gd name="connsiteX9" fmla="*/ 409499 w 495208"/>
              <a:gd name="connsiteY9" fmla="*/ 266650 h 533400"/>
              <a:gd name="connsiteX10" fmla="*/ 385691 w 495208"/>
              <a:gd name="connsiteY10" fmla="*/ 290458 h 533400"/>
              <a:gd name="connsiteX11" fmla="*/ 195226 w 495208"/>
              <a:gd name="connsiteY11" fmla="*/ 290458 h 533400"/>
              <a:gd name="connsiteX12" fmla="*/ 171418 w 495208"/>
              <a:gd name="connsiteY12" fmla="*/ 266650 h 533400"/>
              <a:gd name="connsiteX13" fmla="*/ 195226 w 495208"/>
              <a:gd name="connsiteY13" fmla="*/ 242842 h 533400"/>
              <a:gd name="connsiteX14" fmla="*/ 195226 w 495208"/>
              <a:gd name="connsiteY14" fmla="*/ 104756 h 533400"/>
              <a:gd name="connsiteX15" fmla="*/ 385691 w 495208"/>
              <a:gd name="connsiteY15" fmla="*/ 104756 h 533400"/>
              <a:gd name="connsiteX16" fmla="*/ 409499 w 495208"/>
              <a:gd name="connsiteY16" fmla="*/ 128564 h 533400"/>
              <a:gd name="connsiteX17" fmla="*/ 385691 w 495208"/>
              <a:gd name="connsiteY17" fmla="*/ 152372 h 533400"/>
              <a:gd name="connsiteX18" fmla="*/ 195226 w 495208"/>
              <a:gd name="connsiteY18" fmla="*/ 152372 h 533400"/>
              <a:gd name="connsiteX19" fmla="*/ 171418 w 495208"/>
              <a:gd name="connsiteY19" fmla="*/ 128564 h 533400"/>
              <a:gd name="connsiteX20" fmla="*/ 195226 w 495208"/>
              <a:gd name="connsiteY20" fmla="*/ 104756 h 533400"/>
              <a:gd name="connsiteX21" fmla="*/ 71424 w 495208"/>
              <a:gd name="connsiteY21" fmla="*/ 47625 h 533400"/>
              <a:gd name="connsiteX22" fmla="*/ 47616 w 495208"/>
              <a:gd name="connsiteY22" fmla="*/ 71438 h 533400"/>
              <a:gd name="connsiteX23" fmla="*/ 47616 w 495208"/>
              <a:gd name="connsiteY23" fmla="*/ 461962 h 533400"/>
              <a:gd name="connsiteX24" fmla="*/ 71424 w 495208"/>
              <a:gd name="connsiteY24" fmla="*/ 485775 h 533400"/>
              <a:gd name="connsiteX25" fmla="*/ 423784 w 495208"/>
              <a:gd name="connsiteY25" fmla="*/ 485775 h 533400"/>
              <a:gd name="connsiteX26" fmla="*/ 447592 w 495208"/>
              <a:gd name="connsiteY26" fmla="*/ 461962 h 533400"/>
              <a:gd name="connsiteX27" fmla="*/ 447592 w 495208"/>
              <a:gd name="connsiteY27" fmla="*/ 71438 h 533400"/>
              <a:gd name="connsiteX28" fmla="*/ 423784 w 495208"/>
              <a:gd name="connsiteY28" fmla="*/ 47625 h 533400"/>
              <a:gd name="connsiteX29" fmla="*/ 41664 w 495208"/>
              <a:gd name="connsiteY29" fmla="*/ 0 h 533400"/>
              <a:gd name="connsiteX30" fmla="*/ 453544 w 495208"/>
              <a:gd name="connsiteY30" fmla="*/ 0 h 533400"/>
              <a:gd name="connsiteX31" fmla="*/ 495208 w 495208"/>
              <a:gd name="connsiteY31" fmla="*/ 41672 h 533400"/>
              <a:gd name="connsiteX32" fmla="*/ 495208 w 495208"/>
              <a:gd name="connsiteY32" fmla="*/ 491728 h 533400"/>
              <a:gd name="connsiteX33" fmla="*/ 453544 w 495208"/>
              <a:gd name="connsiteY33" fmla="*/ 533400 h 533400"/>
              <a:gd name="connsiteX34" fmla="*/ 41664 w 495208"/>
              <a:gd name="connsiteY34" fmla="*/ 533400 h 533400"/>
              <a:gd name="connsiteX35" fmla="*/ 0 w 495208"/>
              <a:gd name="connsiteY35" fmla="*/ 491728 h 533400"/>
              <a:gd name="connsiteX36" fmla="*/ 0 w 495208"/>
              <a:gd name="connsiteY36" fmla="*/ 41672 h 533400"/>
              <a:gd name="connsiteX37" fmla="*/ 41664 w 495208"/>
              <a:gd name="connsiteY37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208" h="533400">
                <a:moveTo>
                  <a:pt x="195226" y="381028"/>
                </a:moveTo>
                <a:lnTo>
                  <a:pt x="385691" y="381028"/>
                </a:lnTo>
                <a:cubicBezTo>
                  <a:pt x="398833" y="381028"/>
                  <a:pt x="409499" y="391694"/>
                  <a:pt x="409499" y="404836"/>
                </a:cubicBezTo>
                <a:cubicBezTo>
                  <a:pt x="409499" y="417978"/>
                  <a:pt x="398833" y="428644"/>
                  <a:pt x="385691" y="428644"/>
                </a:cubicBezTo>
                <a:lnTo>
                  <a:pt x="195226" y="428644"/>
                </a:lnTo>
                <a:cubicBezTo>
                  <a:pt x="182084" y="428644"/>
                  <a:pt x="171418" y="417978"/>
                  <a:pt x="171418" y="404836"/>
                </a:cubicBezTo>
                <a:cubicBezTo>
                  <a:pt x="171418" y="391694"/>
                  <a:pt x="182084" y="381028"/>
                  <a:pt x="195226" y="381028"/>
                </a:cubicBezTo>
                <a:close/>
                <a:moveTo>
                  <a:pt x="195226" y="242842"/>
                </a:moveTo>
                <a:lnTo>
                  <a:pt x="385691" y="242842"/>
                </a:lnTo>
                <a:cubicBezTo>
                  <a:pt x="398833" y="242842"/>
                  <a:pt x="409499" y="253508"/>
                  <a:pt x="409499" y="266650"/>
                </a:cubicBezTo>
                <a:cubicBezTo>
                  <a:pt x="409499" y="279792"/>
                  <a:pt x="398833" y="290458"/>
                  <a:pt x="385691" y="290458"/>
                </a:cubicBezTo>
                <a:lnTo>
                  <a:pt x="195226" y="290458"/>
                </a:lnTo>
                <a:cubicBezTo>
                  <a:pt x="182084" y="290458"/>
                  <a:pt x="171418" y="279792"/>
                  <a:pt x="171418" y="266650"/>
                </a:cubicBezTo>
                <a:cubicBezTo>
                  <a:pt x="171418" y="253508"/>
                  <a:pt x="182084" y="242842"/>
                  <a:pt x="195226" y="242842"/>
                </a:cubicBezTo>
                <a:close/>
                <a:moveTo>
                  <a:pt x="195226" y="104756"/>
                </a:moveTo>
                <a:lnTo>
                  <a:pt x="385691" y="104756"/>
                </a:lnTo>
                <a:cubicBezTo>
                  <a:pt x="398833" y="104756"/>
                  <a:pt x="409499" y="115422"/>
                  <a:pt x="409499" y="128564"/>
                </a:cubicBezTo>
                <a:cubicBezTo>
                  <a:pt x="409499" y="141706"/>
                  <a:pt x="398833" y="152372"/>
                  <a:pt x="385691" y="152372"/>
                </a:cubicBezTo>
                <a:lnTo>
                  <a:pt x="195226" y="152372"/>
                </a:lnTo>
                <a:cubicBezTo>
                  <a:pt x="182084" y="152372"/>
                  <a:pt x="171418" y="141706"/>
                  <a:pt x="171418" y="128564"/>
                </a:cubicBezTo>
                <a:cubicBezTo>
                  <a:pt x="171418" y="115422"/>
                  <a:pt x="182084" y="104756"/>
                  <a:pt x="195226" y="104756"/>
                </a:cubicBezTo>
                <a:close/>
                <a:moveTo>
                  <a:pt x="71424" y="47625"/>
                </a:moveTo>
                <a:cubicBezTo>
                  <a:pt x="58282" y="47625"/>
                  <a:pt x="47616" y="58293"/>
                  <a:pt x="47616" y="71438"/>
                </a:cubicBezTo>
                <a:lnTo>
                  <a:pt x="47616" y="461962"/>
                </a:lnTo>
                <a:cubicBezTo>
                  <a:pt x="47616" y="475107"/>
                  <a:pt x="58282" y="485775"/>
                  <a:pt x="71424" y="485775"/>
                </a:cubicBezTo>
                <a:lnTo>
                  <a:pt x="423784" y="485775"/>
                </a:lnTo>
                <a:cubicBezTo>
                  <a:pt x="436926" y="485775"/>
                  <a:pt x="447592" y="475107"/>
                  <a:pt x="447592" y="461962"/>
                </a:cubicBezTo>
                <a:lnTo>
                  <a:pt x="447592" y="71438"/>
                </a:lnTo>
                <a:cubicBezTo>
                  <a:pt x="447592" y="58293"/>
                  <a:pt x="436926" y="47625"/>
                  <a:pt x="423784" y="47625"/>
                </a:cubicBezTo>
                <a:close/>
                <a:moveTo>
                  <a:pt x="41664" y="0"/>
                </a:moveTo>
                <a:lnTo>
                  <a:pt x="453544" y="0"/>
                </a:lnTo>
                <a:cubicBezTo>
                  <a:pt x="476543" y="0"/>
                  <a:pt x="495208" y="18669"/>
                  <a:pt x="495208" y="41672"/>
                </a:cubicBezTo>
                <a:lnTo>
                  <a:pt x="495208" y="491728"/>
                </a:lnTo>
                <a:cubicBezTo>
                  <a:pt x="495208" y="514731"/>
                  <a:pt x="476543" y="533400"/>
                  <a:pt x="453544" y="533400"/>
                </a:cubicBezTo>
                <a:lnTo>
                  <a:pt x="41664" y="533400"/>
                </a:lnTo>
                <a:cubicBezTo>
                  <a:pt x="18666" y="533400"/>
                  <a:pt x="0" y="514731"/>
                  <a:pt x="0" y="491728"/>
                </a:cubicBezTo>
                <a:lnTo>
                  <a:pt x="0" y="41672"/>
                </a:lnTo>
                <a:cubicBezTo>
                  <a:pt x="0" y="18669"/>
                  <a:pt x="18666" y="0"/>
                  <a:pt x="41664" y="0"/>
                </a:cubicBez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en-US" dirty="0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27" name="淘宝-想搞设计PPT(倒卖必究)-27"/>
          <p:cNvSpPr>
            <a:spLocks noChangeAspect="1"/>
          </p:cNvSpPr>
          <p:nvPr/>
        </p:nvSpPr>
        <p:spPr>
          <a:xfrm>
            <a:off x="6203795" y="5014980"/>
            <a:ext cx="544647" cy="631678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en-US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4877003" y="3095872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6260620" y="589432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30" name="淘宝-想搞设计PPT(倒卖必究)-30"/>
          <p:cNvSpPr/>
          <p:nvPr/>
        </p:nvSpPr>
        <p:spPr>
          <a:xfrm>
            <a:off x="6788182" y="2274518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31" name="淘宝-想搞设计PPT(倒卖必究)-31"/>
          <p:cNvSpPr/>
          <p:nvPr/>
        </p:nvSpPr>
        <p:spPr>
          <a:xfrm>
            <a:off x="812550" y="1904985"/>
            <a:ext cx="4643158" cy="1086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点击输入标题点击输入相关标题。点击输入标题点击输入相关标题。点击输入标题。点击输入标题点击输入相关标题。点击输入标题点击输入相关标题。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F32C28-0F5E-6F92-D8DD-FF8A6665684D}"/>
              </a:ext>
            </a:extLst>
          </p:cNvPr>
          <p:cNvGrpSpPr/>
          <p:nvPr/>
        </p:nvGrpSpPr>
        <p:grpSpPr>
          <a:xfrm>
            <a:off x="0" y="112360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CC9C5DC-50AC-438B-451D-AD4B77C63A56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2502382D-B970-1F49-727A-CD41C527405E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F220B7F9-89D6-F9C2-CD1B-78415616D8FE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CC76A662-6EF8-BE6A-99C8-3941578A5566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绪论背景</a:t>
                </a:r>
              </a:p>
            </p:txBody>
          </p:sp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B99947F3-4D38-A043-67BB-23E3D9B5EC4B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86094FE0-5C79-CD20-329E-6BFFDAD78C60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B2F02EE6-98C8-9E53-209B-1FDEEF097137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A3FE86EE-025E-133F-BCBA-B51474083F78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AAD67C57-9048-31CF-82CE-C03F0D3FC3C8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579C88FC-86EF-0967-FC58-82A768CE286F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2C827F38-B11D-4322-FECE-E171F9461840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43" name="Picture 42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2" name="淘宝-想搞设计PPT(倒卖必究)-42">
                <a:extLst>
                  <a:ext uri="{FF2B5EF4-FFF2-40B4-BE49-F238E27FC236}">
                    <a16:creationId xmlns:a16="http://schemas.microsoft.com/office/drawing/2014/main" id="{51AF2F9F-2F03-6F52-0565-9D4BC01B127B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AF6C3A76-8058-FF45-EFAC-5963D9E7CD72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7275110" y="2151951"/>
            <a:ext cx="1872208" cy="3047862"/>
          </a:xfrm>
          <a:prstGeom prst="rect">
            <a:avLst/>
          </a:prstGeom>
          <a:solidFill>
            <a:srgbClr val="E6E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9620074" y="2136647"/>
            <a:ext cx="1872208" cy="3047862"/>
          </a:xfrm>
          <a:prstGeom prst="rect">
            <a:avLst/>
          </a:prstGeom>
          <a:solidFill>
            <a:srgbClr val="E6E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0" name="ïŝľïďé"/>
          <p:cNvGrpSpPr/>
          <p:nvPr/>
        </p:nvGrpSpPr>
        <p:grpSpPr>
          <a:xfrm>
            <a:off x="7014084" y="1853427"/>
            <a:ext cx="2133234" cy="3767758"/>
            <a:chOff x="7011485" y="2348880"/>
            <a:chExt cx="2133234" cy="3767758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7272511" y="5720540"/>
              <a:ext cx="1872208" cy="396098"/>
            </a:xfrm>
            <a:prstGeom prst="rect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2" name="淘宝-想搞设计PPT(倒卖必究)-12"/>
            <p:cNvSpPr/>
            <p:nvPr/>
          </p:nvSpPr>
          <p:spPr>
            <a:xfrm>
              <a:off x="7011485" y="2348880"/>
              <a:ext cx="630976" cy="630976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45991">
                    <a:alpha val="49804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3765"/>
              <a:endParaRPr lang="zh-CN" altLang="en-US" dirty="0">
                <a:solidFill>
                  <a:srgbClr val="445469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i$ḷiḋè"/>
          <p:cNvGrpSpPr/>
          <p:nvPr/>
        </p:nvGrpSpPr>
        <p:grpSpPr>
          <a:xfrm>
            <a:off x="9359048" y="1853427"/>
            <a:ext cx="2133234" cy="3767758"/>
            <a:chOff x="9356449" y="2348880"/>
            <a:chExt cx="2133234" cy="3767758"/>
          </a:xfrm>
        </p:grpSpPr>
        <p:sp>
          <p:nvSpPr>
            <p:cNvPr id="14" name="淘宝-想搞设计PPT(倒卖必究)-14"/>
            <p:cNvSpPr/>
            <p:nvPr/>
          </p:nvSpPr>
          <p:spPr>
            <a:xfrm>
              <a:off x="9617475" y="5720540"/>
              <a:ext cx="1872208" cy="396098"/>
            </a:xfrm>
            <a:prstGeom prst="rect">
              <a:avLst/>
            </a:prstGeom>
            <a:gradFill>
              <a:gsLst>
                <a:gs pos="0">
                  <a:srgbClr val="145991"/>
                </a:gs>
                <a:gs pos="100000">
                  <a:srgbClr val="1D83D5">
                    <a:alpha val="50000"/>
                  </a:srgbClr>
                </a:gs>
              </a:gsLst>
              <a:lin ang="5400000" scaled="1"/>
            </a:grad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输入小标题</a:t>
              </a: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9356449" y="2348880"/>
              <a:ext cx="630976" cy="630976"/>
            </a:xfrm>
            <a:prstGeom prst="ellipse">
              <a:avLst/>
            </a:prstGeom>
            <a:gradFill>
              <a:gsLst>
                <a:gs pos="0">
                  <a:srgbClr val="145991"/>
                </a:gs>
                <a:gs pos="100000">
                  <a:srgbClr val="145991">
                    <a:alpha val="49804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defTabSz="913765"/>
              <a:endParaRPr lang="zh-CN" altLang="en-US" dirty="0">
                <a:solidFill>
                  <a:srgbClr val="445469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6" name="淘宝-想搞设计PPT(倒卖必究)-16"/>
          <p:cNvCxnSpPr/>
          <p:nvPr/>
        </p:nvCxnSpPr>
        <p:spPr>
          <a:xfrm>
            <a:off x="789941" y="2931217"/>
            <a:ext cx="5826291" cy="0"/>
          </a:xfrm>
          <a:prstGeom prst="line">
            <a:avLst/>
          </a:prstGeom>
          <a:ln w="317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淘宝-想搞设计PPT(倒卖必究)-17"/>
          <p:cNvSpPr/>
          <p:nvPr/>
        </p:nvSpPr>
        <p:spPr>
          <a:xfrm>
            <a:off x="806645" y="3645356"/>
            <a:ext cx="1129067" cy="42135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2089069" y="3506300"/>
            <a:ext cx="4634832" cy="11165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806645" y="5199828"/>
            <a:ext cx="1129067" cy="42135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20" name="淘宝-想搞设计PPT(倒卖必究)-20"/>
          <p:cNvSpPr txBox="1"/>
          <p:nvPr/>
        </p:nvSpPr>
        <p:spPr>
          <a:xfrm>
            <a:off x="2089069" y="5060772"/>
            <a:ext cx="4634832" cy="11165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cxnSp>
        <p:nvCxnSpPr>
          <p:cNvPr id="21" name="淘宝-想搞设计PPT(倒卖必究)-21"/>
          <p:cNvCxnSpPr/>
          <p:nvPr/>
        </p:nvCxnSpPr>
        <p:spPr>
          <a:xfrm>
            <a:off x="791525" y="4613713"/>
            <a:ext cx="5842995" cy="0"/>
          </a:xfrm>
          <a:prstGeom prst="line">
            <a:avLst/>
          </a:prstGeom>
          <a:ln w="317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淘宝-想搞设计PPT(倒卖必究)-22"/>
          <p:cNvSpPr txBox="1"/>
          <p:nvPr/>
        </p:nvSpPr>
        <p:spPr>
          <a:xfrm>
            <a:off x="709323" y="1823003"/>
            <a:ext cx="4525680" cy="328948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>
              <a:defRPr/>
            </a:pPr>
            <a:r>
              <a:rPr lang="zh-CN" altLang="en-US" sz="2000" b="1" cap="all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请您在此处输入相关小标题</a:t>
            </a:r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731802" y="2151952"/>
            <a:ext cx="6024183" cy="779266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点击输入标题点击输入相关标题。点击输入标题点击输入相关标题。点击输入标题点击输入相关标题。点击输入相关标题。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7136478" y="20003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9471590" y="199712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淘宝-想搞设计PPT(倒卖必究)-26"/>
          <p:cNvSpPr>
            <a:spLocks noChangeAspect="1"/>
          </p:cNvSpPr>
          <p:nvPr/>
        </p:nvSpPr>
        <p:spPr>
          <a:xfrm>
            <a:off x="10241421" y="2736114"/>
            <a:ext cx="724808" cy="828000"/>
          </a:xfrm>
          <a:custGeom>
            <a:avLst/>
            <a:gdLst>
              <a:gd name="T0" fmla="*/ 2374 w 9715"/>
              <a:gd name="T1" fmla="*/ 7982 h 11099"/>
              <a:gd name="T2" fmla="*/ 2374 w 9715"/>
              <a:gd name="T3" fmla="*/ 8491 h 11099"/>
              <a:gd name="T4" fmla="*/ 7595 w 9715"/>
              <a:gd name="T5" fmla="*/ 8240 h 11099"/>
              <a:gd name="T6" fmla="*/ 2374 w 9715"/>
              <a:gd name="T7" fmla="*/ 2843 h 11099"/>
              <a:gd name="T8" fmla="*/ 3111 w 9715"/>
              <a:gd name="T9" fmla="*/ 2843 h 11099"/>
              <a:gd name="T10" fmla="*/ 3365 w 9715"/>
              <a:gd name="T11" fmla="*/ 3831 h 11099"/>
              <a:gd name="T12" fmla="*/ 3625 w 9715"/>
              <a:gd name="T13" fmla="*/ 2843 h 11099"/>
              <a:gd name="T14" fmla="*/ 4613 w 9715"/>
              <a:gd name="T15" fmla="*/ 2585 h 11099"/>
              <a:gd name="T16" fmla="*/ 3625 w 9715"/>
              <a:gd name="T17" fmla="*/ 2327 h 11099"/>
              <a:gd name="T18" fmla="*/ 3365 w 9715"/>
              <a:gd name="T19" fmla="*/ 1337 h 11099"/>
              <a:gd name="T20" fmla="*/ 3111 w 9715"/>
              <a:gd name="T21" fmla="*/ 2327 h 11099"/>
              <a:gd name="T22" fmla="*/ 2122 w 9715"/>
              <a:gd name="T23" fmla="*/ 2585 h 11099"/>
              <a:gd name="T24" fmla="*/ 2122 w 9715"/>
              <a:gd name="T25" fmla="*/ 4633 h 11099"/>
              <a:gd name="T26" fmla="*/ 2374 w 9715"/>
              <a:gd name="T27" fmla="*/ 4890 h 11099"/>
              <a:gd name="T28" fmla="*/ 7595 w 9715"/>
              <a:gd name="T29" fmla="*/ 4633 h 11099"/>
              <a:gd name="T30" fmla="*/ 2374 w 9715"/>
              <a:gd name="T31" fmla="*/ 4375 h 11099"/>
              <a:gd name="T32" fmla="*/ 9586 w 9715"/>
              <a:gd name="T33" fmla="*/ 3212 h 11099"/>
              <a:gd name="T34" fmla="*/ 6506 w 9715"/>
              <a:gd name="T35" fmla="*/ 127 h 11099"/>
              <a:gd name="T36" fmla="*/ 1142 w 9715"/>
              <a:gd name="T37" fmla="*/ 0 h 11099"/>
              <a:gd name="T38" fmla="*/ 0 w 9715"/>
              <a:gd name="T39" fmla="*/ 1146 h 11099"/>
              <a:gd name="T40" fmla="*/ 336 w 9715"/>
              <a:gd name="T41" fmla="*/ 10763 h 11099"/>
              <a:gd name="T42" fmla="*/ 336 w 9715"/>
              <a:gd name="T43" fmla="*/ 10763 h 11099"/>
              <a:gd name="T44" fmla="*/ 8568 w 9715"/>
              <a:gd name="T45" fmla="*/ 11099 h 11099"/>
              <a:gd name="T46" fmla="*/ 9376 w 9715"/>
              <a:gd name="T47" fmla="*/ 10763 h 11099"/>
              <a:gd name="T48" fmla="*/ 9715 w 9715"/>
              <a:gd name="T49" fmla="*/ 3515 h 11099"/>
              <a:gd name="T50" fmla="*/ 6454 w 9715"/>
              <a:gd name="T51" fmla="*/ 1288 h 11099"/>
              <a:gd name="T52" fmla="*/ 8426 w 9715"/>
              <a:gd name="T53" fmla="*/ 3261 h 11099"/>
              <a:gd name="T54" fmla="*/ 6588 w 9715"/>
              <a:gd name="T55" fmla="*/ 3127 h 11099"/>
              <a:gd name="T56" fmla="*/ 6454 w 9715"/>
              <a:gd name="T57" fmla="*/ 2800 h 11099"/>
              <a:gd name="T58" fmla="*/ 8860 w 9715"/>
              <a:gd name="T59" fmla="*/ 9958 h 11099"/>
              <a:gd name="T60" fmla="*/ 8775 w 9715"/>
              <a:gd name="T61" fmla="*/ 10160 h 11099"/>
              <a:gd name="T62" fmla="*/ 8568 w 9715"/>
              <a:gd name="T63" fmla="*/ 10242 h 11099"/>
              <a:gd name="T64" fmla="*/ 940 w 9715"/>
              <a:gd name="T65" fmla="*/ 10160 h 11099"/>
              <a:gd name="T66" fmla="*/ 855 w 9715"/>
              <a:gd name="T67" fmla="*/ 9958 h 11099"/>
              <a:gd name="T68" fmla="*/ 940 w 9715"/>
              <a:gd name="T69" fmla="*/ 940 h 11099"/>
              <a:gd name="T70" fmla="*/ 5940 w 9715"/>
              <a:gd name="T71" fmla="*/ 855 h 11099"/>
              <a:gd name="T72" fmla="*/ 6213 w 9715"/>
              <a:gd name="T73" fmla="*/ 3470 h 11099"/>
              <a:gd name="T74" fmla="*/ 6918 w 9715"/>
              <a:gd name="T75" fmla="*/ 3769 h 11099"/>
              <a:gd name="T76" fmla="*/ 8860 w 9715"/>
              <a:gd name="T77" fmla="*/ 9958 h 11099"/>
              <a:gd name="T78" fmla="*/ 7339 w 9715"/>
              <a:gd name="T79" fmla="*/ 6182 h 11099"/>
              <a:gd name="T80" fmla="*/ 2122 w 9715"/>
              <a:gd name="T81" fmla="*/ 6436 h 11099"/>
              <a:gd name="T82" fmla="*/ 7339 w 9715"/>
              <a:gd name="T83" fmla="*/ 6691 h 11099"/>
              <a:gd name="T84" fmla="*/ 7339 w 9715"/>
              <a:gd name="T85" fmla="*/ 6182 h 1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15" h="11099">
                <a:moveTo>
                  <a:pt x="7339" y="7982"/>
                </a:moveTo>
                <a:lnTo>
                  <a:pt x="2374" y="7982"/>
                </a:lnTo>
                <a:cubicBezTo>
                  <a:pt x="2232" y="7982"/>
                  <a:pt x="2122" y="8096"/>
                  <a:pt x="2122" y="8240"/>
                </a:cubicBezTo>
                <a:cubicBezTo>
                  <a:pt x="2122" y="8382"/>
                  <a:pt x="2232" y="8491"/>
                  <a:pt x="2374" y="8491"/>
                </a:cubicBezTo>
                <a:lnTo>
                  <a:pt x="7339" y="8491"/>
                </a:lnTo>
                <a:cubicBezTo>
                  <a:pt x="7478" y="8491"/>
                  <a:pt x="7595" y="8382"/>
                  <a:pt x="7595" y="8240"/>
                </a:cubicBezTo>
                <a:cubicBezTo>
                  <a:pt x="7595" y="8096"/>
                  <a:pt x="7478" y="7982"/>
                  <a:pt x="7339" y="7982"/>
                </a:cubicBezTo>
                <a:close/>
                <a:moveTo>
                  <a:pt x="2374" y="2843"/>
                </a:moveTo>
                <a:lnTo>
                  <a:pt x="2374" y="2843"/>
                </a:lnTo>
                <a:lnTo>
                  <a:pt x="3111" y="2843"/>
                </a:lnTo>
                <a:lnTo>
                  <a:pt x="3111" y="3577"/>
                </a:lnTo>
                <a:cubicBezTo>
                  <a:pt x="3111" y="3721"/>
                  <a:pt x="3226" y="3831"/>
                  <a:pt x="3365" y="3831"/>
                </a:cubicBezTo>
                <a:cubicBezTo>
                  <a:pt x="3513" y="3831"/>
                  <a:pt x="3625" y="3721"/>
                  <a:pt x="3625" y="3577"/>
                </a:cubicBezTo>
                <a:lnTo>
                  <a:pt x="3625" y="2843"/>
                </a:lnTo>
                <a:lnTo>
                  <a:pt x="4356" y="2843"/>
                </a:lnTo>
                <a:cubicBezTo>
                  <a:pt x="4499" y="2843"/>
                  <a:pt x="4613" y="2724"/>
                  <a:pt x="4613" y="2585"/>
                </a:cubicBezTo>
                <a:cubicBezTo>
                  <a:pt x="4613" y="2443"/>
                  <a:pt x="4499" y="2327"/>
                  <a:pt x="4356" y="2327"/>
                </a:cubicBezTo>
                <a:lnTo>
                  <a:pt x="3625" y="2327"/>
                </a:lnTo>
                <a:lnTo>
                  <a:pt x="3625" y="1594"/>
                </a:lnTo>
                <a:cubicBezTo>
                  <a:pt x="3625" y="1455"/>
                  <a:pt x="3513" y="1337"/>
                  <a:pt x="3365" y="1337"/>
                </a:cubicBezTo>
                <a:cubicBezTo>
                  <a:pt x="3226" y="1337"/>
                  <a:pt x="3111" y="1455"/>
                  <a:pt x="3111" y="1594"/>
                </a:cubicBezTo>
                <a:lnTo>
                  <a:pt x="3111" y="2327"/>
                </a:lnTo>
                <a:lnTo>
                  <a:pt x="2374" y="2327"/>
                </a:lnTo>
                <a:cubicBezTo>
                  <a:pt x="2232" y="2327"/>
                  <a:pt x="2122" y="2443"/>
                  <a:pt x="2122" y="2585"/>
                </a:cubicBezTo>
                <a:cubicBezTo>
                  <a:pt x="2122" y="2724"/>
                  <a:pt x="2232" y="2843"/>
                  <a:pt x="2374" y="2843"/>
                </a:cubicBezTo>
                <a:close/>
                <a:moveTo>
                  <a:pt x="2122" y="4633"/>
                </a:moveTo>
                <a:lnTo>
                  <a:pt x="2122" y="4633"/>
                </a:lnTo>
                <a:cubicBezTo>
                  <a:pt x="2122" y="4775"/>
                  <a:pt x="2232" y="4890"/>
                  <a:pt x="2374" y="4890"/>
                </a:cubicBezTo>
                <a:lnTo>
                  <a:pt x="7339" y="4890"/>
                </a:lnTo>
                <a:cubicBezTo>
                  <a:pt x="7478" y="4890"/>
                  <a:pt x="7595" y="4775"/>
                  <a:pt x="7595" y="4633"/>
                </a:cubicBezTo>
                <a:cubicBezTo>
                  <a:pt x="7595" y="4490"/>
                  <a:pt x="7478" y="4375"/>
                  <a:pt x="7339" y="4375"/>
                </a:cubicBezTo>
                <a:lnTo>
                  <a:pt x="2374" y="4375"/>
                </a:lnTo>
                <a:cubicBezTo>
                  <a:pt x="2232" y="4375"/>
                  <a:pt x="2122" y="4490"/>
                  <a:pt x="2122" y="4633"/>
                </a:cubicBezTo>
                <a:close/>
                <a:moveTo>
                  <a:pt x="9586" y="3212"/>
                </a:moveTo>
                <a:lnTo>
                  <a:pt x="9586" y="3212"/>
                </a:lnTo>
                <a:lnTo>
                  <a:pt x="6506" y="127"/>
                </a:lnTo>
                <a:cubicBezTo>
                  <a:pt x="6427" y="49"/>
                  <a:pt x="6315" y="0"/>
                  <a:pt x="6203" y="0"/>
                </a:cubicBezTo>
                <a:lnTo>
                  <a:pt x="1142" y="0"/>
                </a:lnTo>
                <a:cubicBezTo>
                  <a:pt x="833" y="0"/>
                  <a:pt x="541" y="127"/>
                  <a:pt x="336" y="338"/>
                </a:cubicBezTo>
                <a:cubicBezTo>
                  <a:pt x="126" y="544"/>
                  <a:pt x="0" y="830"/>
                  <a:pt x="0" y="1146"/>
                </a:cubicBezTo>
                <a:lnTo>
                  <a:pt x="0" y="9958"/>
                </a:lnTo>
                <a:cubicBezTo>
                  <a:pt x="0" y="10272"/>
                  <a:pt x="126" y="10557"/>
                  <a:pt x="336" y="10763"/>
                </a:cubicBezTo>
                <a:lnTo>
                  <a:pt x="336" y="10763"/>
                </a:lnTo>
                <a:lnTo>
                  <a:pt x="336" y="10763"/>
                </a:lnTo>
                <a:cubicBezTo>
                  <a:pt x="547" y="10969"/>
                  <a:pt x="833" y="11099"/>
                  <a:pt x="1142" y="11099"/>
                </a:cubicBezTo>
                <a:lnTo>
                  <a:pt x="8568" y="11099"/>
                </a:lnTo>
                <a:cubicBezTo>
                  <a:pt x="8882" y="11099"/>
                  <a:pt x="9160" y="10975"/>
                  <a:pt x="9365" y="10775"/>
                </a:cubicBezTo>
                <a:lnTo>
                  <a:pt x="9376" y="10763"/>
                </a:lnTo>
                <a:cubicBezTo>
                  <a:pt x="9584" y="10557"/>
                  <a:pt x="9715" y="10272"/>
                  <a:pt x="9715" y="9958"/>
                </a:cubicBezTo>
                <a:lnTo>
                  <a:pt x="9715" y="3515"/>
                </a:lnTo>
                <a:cubicBezTo>
                  <a:pt x="9715" y="3406"/>
                  <a:pt x="9671" y="3297"/>
                  <a:pt x="9586" y="3212"/>
                </a:cubicBezTo>
                <a:close/>
                <a:moveTo>
                  <a:pt x="6454" y="1288"/>
                </a:moveTo>
                <a:lnTo>
                  <a:pt x="6454" y="1288"/>
                </a:lnTo>
                <a:lnTo>
                  <a:pt x="8426" y="3261"/>
                </a:lnTo>
                <a:lnTo>
                  <a:pt x="6918" y="3261"/>
                </a:lnTo>
                <a:cubicBezTo>
                  <a:pt x="6790" y="3261"/>
                  <a:pt x="6672" y="3207"/>
                  <a:pt x="6588" y="3127"/>
                </a:cubicBezTo>
                <a:lnTo>
                  <a:pt x="6577" y="3110"/>
                </a:lnTo>
                <a:cubicBezTo>
                  <a:pt x="6506" y="3030"/>
                  <a:pt x="6454" y="2921"/>
                  <a:pt x="6454" y="2800"/>
                </a:cubicBezTo>
                <a:lnTo>
                  <a:pt x="6454" y="1288"/>
                </a:lnTo>
                <a:close/>
                <a:moveTo>
                  <a:pt x="8860" y="9958"/>
                </a:moveTo>
                <a:lnTo>
                  <a:pt x="8860" y="9958"/>
                </a:lnTo>
                <a:cubicBezTo>
                  <a:pt x="8860" y="10035"/>
                  <a:pt x="8833" y="10108"/>
                  <a:pt x="8775" y="10160"/>
                </a:cubicBezTo>
                <a:lnTo>
                  <a:pt x="8775" y="10162"/>
                </a:lnTo>
                <a:cubicBezTo>
                  <a:pt x="8721" y="10211"/>
                  <a:pt x="8647" y="10242"/>
                  <a:pt x="8568" y="10242"/>
                </a:cubicBezTo>
                <a:lnTo>
                  <a:pt x="1142" y="10242"/>
                </a:lnTo>
                <a:cubicBezTo>
                  <a:pt x="1066" y="10242"/>
                  <a:pt x="989" y="10211"/>
                  <a:pt x="940" y="10160"/>
                </a:cubicBezTo>
                <a:lnTo>
                  <a:pt x="940" y="10160"/>
                </a:lnTo>
                <a:cubicBezTo>
                  <a:pt x="888" y="10108"/>
                  <a:pt x="855" y="10035"/>
                  <a:pt x="855" y="9958"/>
                </a:cubicBezTo>
                <a:lnTo>
                  <a:pt x="855" y="1146"/>
                </a:lnTo>
                <a:cubicBezTo>
                  <a:pt x="855" y="1064"/>
                  <a:pt x="888" y="994"/>
                  <a:pt x="940" y="940"/>
                </a:cubicBezTo>
                <a:cubicBezTo>
                  <a:pt x="989" y="892"/>
                  <a:pt x="1066" y="855"/>
                  <a:pt x="1142" y="855"/>
                </a:cubicBezTo>
                <a:lnTo>
                  <a:pt x="5940" y="855"/>
                </a:lnTo>
                <a:lnTo>
                  <a:pt x="5940" y="2800"/>
                </a:lnTo>
                <a:cubicBezTo>
                  <a:pt x="5940" y="3060"/>
                  <a:pt x="6044" y="3297"/>
                  <a:pt x="6213" y="3470"/>
                </a:cubicBezTo>
                <a:lnTo>
                  <a:pt x="6227" y="3485"/>
                </a:lnTo>
                <a:cubicBezTo>
                  <a:pt x="6407" y="3664"/>
                  <a:pt x="6650" y="3769"/>
                  <a:pt x="6918" y="3769"/>
                </a:cubicBezTo>
                <a:lnTo>
                  <a:pt x="8860" y="3769"/>
                </a:lnTo>
                <a:lnTo>
                  <a:pt x="8860" y="9958"/>
                </a:lnTo>
                <a:close/>
                <a:moveTo>
                  <a:pt x="7339" y="6182"/>
                </a:moveTo>
                <a:lnTo>
                  <a:pt x="7339" y="6182"/>
                </a:lnTo>
                <a:lnTo>
                  <a:pt x="2374" y="6182"/>
                </a:lnTo>
                <a:cubicBezTo>
                  <a:pt x="2232" y="6182"/>
                  <a:pt x="2122" y="6294"/>
                  <a:pt x="2122" y="6436"/>
                </a:cubicBezTo>
                <a:cubicBezTo>
                  <a:pt x="2122" y="6579"/>
                  <a:pt x="2232" y="6691"/>
                  <a:pt x="2374" y="6691"/>
                </a:cubicBezTo>
                <a:lnTo>
                  <a:pt x="7339" y="6691"/>
                </a:lnTo>
                <a:cubicBezTo>
                  <a:pt x="7478" y="6691"/>
                  <a:pt x="7595" y="6579"/>
                  <a:pt x="7595" y="6436"/>
                </a:cubicBezTo>
                <a:cubicBezTo>
                  <a:pt x="7595" y="6294"/>
                  <a:pt x="7478" y="6182"/>
                  <a:pt x="7339" y="6182"/>
                </a:cubicBez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en-US">
              <a:solidFill>
                <a:srgbClr val="445469"/>
              </a:solidFill>
              <a:cs typeface="+mn-ea"/>
              <a:sym typeface="+mn-lt"/>
            </a:endParaRPr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7352384" y="3834683"/>
            <a:ext cx="1662828" cy="908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9751432" y="3834683"/>
            <a:ext cx="1609492" cy="908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9" name="淘宝-想搞设计PPT(倒卖必究)-29"/>
          <p:cNvSpPr>
            <a:spLocks noChangeAspect="1"/>
          </p:cNvSpPr>
          <p:nvPr/>
        </p:nvSpPr>
        <p:spPr>
          <a:xfrm>
            <a:off x="7796557" y="2736114"/>
            <a:ext cx="829313" cy="799216"/>
          </a:xfrm>
          <a:custGeom>
            <a:avLst/>
            <a:gdLst>
              <a:gd name="connsiteX0" fmla="*/ 62032 w 596327"/>
              <a:gd name="connsiteY0" fmla="*/ 471572 h 574685"/>
              <a:gd name="connsiteX1" fmla="*/ 47689 w 596327"/>
              <a:gd name="connsiteY1" fmla="*/ 485893 h 574685"/>
              <a:gd name="connsiteX2" fmla="*/ 47689 w 596327"/>
              <a:gd name="connsiteY2" fmla="*/ 512746 h 574685"/>
              <a:gd name="connsiteX3" fmla="*/ 62032 w 596327"/>
              <a:gd name="connsiteY3" fmla="*/ 527067 h 574685"/>
              <a:gd name="connsiteX4" fmla="*/ 422752 w 596327"/>
              <a:gd name="connsiteY4" fmla="*/ 527067 h 574685"/>
              <a:gd name="connsiteX5" fmla="*/ 421676 w 596327"/>
              <a:gd name="connsiteY5" fmla="*/ 471572 h 574685"/>
              <a:gd name="connsiteX6" fmla="*/ 146647 w 596327"/>
              <a:gd name="connsiteY6" fmla="*/ 334057 h 574685"/>
              <a:gd name="connsiteX7" fmla="*/ 176754 w 596327"/>
              <a:gd name="connsiteY7" fmla="*/ 334057 h 574685"/>
              <a:gd name="connsiteX8" fmla="*/ 191091 w 596327"/>
              <a:gd name="connsiteY8" fmla="*/ 349090 h 574685"/>
              <a:gd name="connsiteX9" fmla="*/ 191091 w 596327"/>
              <a:gd name="connsiteY9" fmla="*/ 379156 h 574685"/>
              <a:gd name="connsiteX10" fmla="*/ 176754 w 596327"/>
              <a:gd name="connsiteY10" fmla="*/ 393473 h 574685"/>
              <a:gd name="connsiteX11" fmla="*/ 146647 w 596327"/>
              <a:gd name="connsiteY11" fmla="*/ 393473 h 574685"/>
              <a:gd name="connsiteX12" fmla="*/ 132310 w 596327"/>
              <a:gd name="connsiteY12" fmla="*/ 379156 h 574685"/>
              <a:gd name="connsiteX13" fmla="*/ 132310 w 596327"/>
              <a:gd name="connsiteY13" fmla="*/ 348374 h 574685"/>
              <a:gd name="connsiteX14" fmla="*/ 146647 w 596327"/>
              <a:gd name="connsiteY14" fmla="*/ 334057 h 574685"/>
              <a:gd name="connsiteX15" fmla="*/ 371842 w 596327"/>
              <a:gd name="connsiteY15" fmla="*/ 269241 h 574685"/>
              <a:gd name="connsiteX16" fmla="*/ 364671 w 596327"/>
              <a:gd name="connsiteY16" fmla="*/ 276401 h 574685"/>
              <a:gd name="connsiteX17" fmla="*/ 364671 w 596327"/>
              <a:gd name="connsiteY17" fmla="*/ 284994 h 574685"/>
              <a:gd name="connsiteX18" fmla="*/ 371842 w 596327"/>
              <a:gd name="connsiteY18" fmla="*/ 292155 h 574685"/>
              <a:gd name="connsiteX19" fmla="*/ 434953 w 596327"/>
              <a:gd name="connsiteY19" fmla="*/ 292155 h 574685"/>
              <a:gd name="connsiteX20" fmla="*/ 483003 w 596327"/>
              <a:gd name="connsiteY20" fmla="*/ 292155 h 574685"/>
              <a:gd name="connsiteX21" fmla="*/ 536431 w 596327"/>
              <a:gd name="connsiteY21" fmla="*/ 292155 h 574685"/>
              <a:gd name="connsiteX22" fmla="*/ 536072 w 596327"/>
              <a:gd name="connsiteY22" fmla="*/ 269241 h 574685"/>
              <a:gd name="connsiteX23" fmla="*/ 483003 w 596327"/>
              <a:gd name="connsiteY23" fmla="*/ 269241 h 574685"/>
              <a:gd name="connsiteX24" fmla="*/ 434953 w 596327"/>
              <a:gd name="connsiteY24" fmla="*/ 269241 h 574685"/>
              <a:gd name="connsiteX25" fmla="*/ 146647 w 596327"/>
              <a:gd name="connsiteY25" fmla="*/ 230961 h 574685"/>
              <a:gd name="connsiteX26" fmla="*/ 176754 w 596327"/>
              <a:gd name="connsiteY26" fmla="*/ 230961 h 574685"/>
              <a:gd name="connsiteX27" fmla="*/ 191091 w 596327"/>
              <a:gd name="connsiteY27" fmla="*/ 245281 h 574685"/>
              <a:gd name="connsiteX28" fmla="*/ 191091 w 596327"/>
              <a:gd name="connsiteY28" fmla="*/ 275352 h 574685"/>
              <a:gd name="connsiteX29" fmla="*/ 176754 w 596327"/>
              <a:gd name="connsiteY29" fmla="*/ 289671 h 574685"/>
              <a:gd name="connsiteX30" fmla="*/ 146647 w 596327"/>
              <a:gd name="connsiteY30" fmla="*/ 289671 h 574685"/>
              <a:gd name="connsiteX31" fmla="*/ 132310 w 596327"/>
              <a:gd name="connsiteY31" fmla="*/ 275352 h 574685"/>
              <a:gd name="connsiteX32" fmla="*/ 132310 w 596327"/>
              <a:gd name="connsiteY32" fmla="*/ 245281 h 574685"/>
              <a:gd name="connsiteX33" fmla="*/ 146647 w 596327"/>
              <a:gd name="connsiteY33" fmla="*/ 230961 h 574685"/>
              <a:gd name="connsiteX34" fmla="*/ 420248 w 596327"/>
              <a:gd name="connsiteY34" fmla="*/ 175073 h 574685"/>
              <a:gd name="connsiteX35" fmla="*/ 434920 w 596327"/>
              <a:gd name="connsiteY35" fmla="*/ 175073 h 574685"/>
              <a:gd name="connsiteX36" fmla="*/ 435636 w 596327"/>
              <a:gd name="connsiteY36" fmla="*/ 175073 h 574685"/>
              <a:gd name="connsiteX37" fmla="*/ 443151 w 596327"/>
              <a:gd name="connsiteY37" fmla="*/ 182232 h 574685"/>
              <a:gd name="connsiteX38" fmla="*/ 443151 w 596327"/>
              <a:gd name="connsiteY38" fmla="*/ 197623 h 574685"/>
              <a:gd name="connsiteX39" fmla="*/ 435994 w 596327"/>
              <a:gd name="connsiteY39" fmla="*/ 204781 h 574685"/>
              <a:gd name="connsiteX40" fmla="*/ 434920 w 596327"/>
              <a:gd name="connsiteY40" fmla="*/ 204781 h 574685"/>
              <a:gd name="connsiteX41" fmla="*/ 420248 w 596327"/>
              <a:gd name="connsiteY41" fmla="*/ 204781 h 574685"/>
              <a:gd name="connsiteX42" fmla="*/ 413090 w 596327"/>
              <a:gd name="connsiteY42" fmla="*/ 197623 h 574685"/>
              <a:gd name="connsiteX43" fmla="*/ 413090 w 596327"/>
              <a:gd name="connsiteY43" fmla="*/ 182232 h 574685"/>
              <a:gd name="connsiteX44" fmla="*/ 420248 w 596327"/>
              <a:gd name="connsiteY44" fmla="*/ 175073 h 574685"/>
              <a:gd name="connsiteX45" fmla="*/ 146647 w 596327"/>
              <a:gd name="connsiteY45" fmla="*/ 127441 h 574685"/>
              <a:gd name="connsiteX46" fmla="*/ 176754 w 596327"/>
              <a:gd name="connsiteY46" fmla="*/ 127441 h 574685"/>
              <a:gd name="connsiteX47" fmla="*/ 191091 w 596327"/>
              <a:gd name="connsiteY47" fmla="*/ 141778 h 574685"/>
              <a:gd name="connsiteX48" fmla="*/ 191091 w 596327"/>
              <a:gd name="connsiteY48" fmla="*/ 171885 h 574685"/>
              <a:gd name="connsiteX49" fmla="*/ 176754 w 596327"/>
              <a:gd name="connsiteY49" fmla="*/ 186222 h 574685"/>
              <a:gd name="connsiteX50" fmla="*/ 146647 w 596327"/>
              <a:gd name="connsiteY50" fmla="*/ 186222 h 574685"/>
              <a:gd name="connsiteX51" fmla="*/ 132310 w 596327"/>
              <a:gd name="connsiteY51" fmla="*/ 171885 h 574685"/>
              <a:gd name="connsiteX52" fmla="*/ 132310 w 596327"/>
              <a:gd name="connsiteY52" fmla="*/ 141778 h 574685"/>
              <a:gd name="connsiteX53" fmla="*/ 146647 w 596327"/>
              <a:gd name="connsiteY53" fmla="*/ 127441 h 574685"/>
              <a:gd name="connsiteX54" fmla="*/ 420248 w 596327"/>
              <a:gd name="connsiteY54" fmla="*/ 117421 h 574685"/>
              <a:gd name="connsiteX55" fmla="*/ 431699 w 596327"/>
              <a:gd name="connsiteY55" fmla="*/ 117421 h 574685"/>
              <a:gd name="connsiteX56" fmla="*/ 434920 w 596327"/>
              <a:gd name="connsiteY56" fmla="*/ 117421 h 574685"/>
              <a:gd name="connsiteX57" fmla="*/ 435636 w 596327"/>
              <a:gd name="connsiteY57" fmla="*/ 117421 h 574685"/>
              <a:gd name="connsiteX58" fmla="*/ 443151 w 596327"/>
              <a:gd name="connsiteY58" fmla="*/ 124954 h 574685"/>
              <a:gd name="connsiteX59" fmla="*/ 443151 w 596327"/>
              <a:gd name="connsiteY59" fmla="*/ 140378 h 574685"/>
              <a:gd name="connsiteX60" fmla="*/ 435994 w 596327"/>
              <a:gd name="connsiteY60" fmla="*/ 147552 h 574685"/>
              <a:gd name="connsiteX61" fmla="*/ 434920 w 596327"/>
              <a:gd name="connsiteY61" fmla="*/ 147552 h 574685"/>
              <a:gd name="connsiteX62" fmla="*/ 431699 w 596327"/>
              <a:gd name="connsiteY62" fmla="*/ 147552 h 574685"/>
              <a:gd name="connsiteX63" fmla="*/ 420248 w 596327"/>
              <a:gd name="connsiteY63" fmla="*/ 147552 h 574685"/>
              <a:gd name="connsiteX64" fmla="*/ 413090 w 596327"/>
              <a:gd name="connsiteY64" fmla="*/ 140378 h 574685"/>
              <a:gd name="connsiteX65" fmla="*/ 413090 w 596327"/>
              <a:gd name="connsiteY65" fmla="*/ 124595 h 574685"/>
              <a:gd name="connsiteX66" fmla="*/ 420248 w 596327"/>
              <a:gd name="connsiteY66" fmla="*/ 117421 h 574685"/>
              <a:gd name="connsiteX67" fmla="*/ 420249 w 596327"/>
              <a:gd name="connsiteY67" fmla="*/ 60192 h 574685"/>
              <a:gd name="connsiteX68" fmla="*/ 435640 w 596327"/>
              <a:gd name="connsiteY68" fmla="*/ 60192 h 574685"/>
              <a:gd name="connsiteX69" fmla="*/ 442798 w 596327"/>
              <a:gd name="connsiteY69" fmla="*/ 67349 h 574685"/>
              <a:gd name="connsiteX70" fmla="*/ 442798 w 596327"/>
              <a:gd name="connsiteY70" fmla="*/ 71644 h 574685"/>
              <a:gd name="connsiteX71" fmla="*/ 442798 w 596327"/>
              <a:gd name="connsiteY71" fmla="*/ 83096 h 574685"/>
              <a:gd name="connsiteX72" fmla="*/ 435640 w 596327"/>
              <a:gd name="connsiteY72" fmla="*/ 90253 h 574685"/>
              <a:gd name="connsiteX73" fmla="*/ 420249 w 596327"/>
              <a:gd name="connsiteY73" fmla="*/ 90253 h 574685"/>
              <a:gd name="connsiteX74" fmla="*/ 413090 w 596327"/>
              <a:gd name="connsiteY74" fmla="*/ 83096 h 574685"/>
              <a:gd name="connsiteX75" fmla="*/ 413090 w 596327"/>
              <a:gd name="connsiteY75" fmla="*/ 71644 h 574685"/>
              <a:gd name="connsiteX76" fmla="*/ 413090 w 596327"/>
              <a:gd name="connsiteY76" fmla="*/ 67349 h 574685"/>
              <a:gd name="connsiteX77" fmla="*/ 420249 w 596327"/>
              <a:gd name="connsiteY77" fmla="*/ 60192 h 574685"/>
              <a:gd name="connsiteX78" fmla="*/ 391206 w 596327"/>
              <a:gd name="connsiteY78" fmla="*/ 47618 h 574685"/>
              <a:gd name="connsiteX79" fmla="*/ 384034 w 596327"/>
              <a:gd name="connsiteY79" fmla="*/ 54779 h 574685"/>
              <a:gd name="connsiteX80" fmla="*/ 384034 w 596327"/>
              <a:gd name="connsiteY80" fmla="*/ 93088 h 574685"/>
              <a:gd name="connsiteX81" fmla="*/ 384034 w 596327"/>
              <a:gd name="connsiteY81" fmla="*/ 214462 h 574685"/>
              <a:gd name="connsiteX82" fmla="*/ 391206 w 596327"/>
              <a:gd name="connsiteY82" fmla="*/ 221622 h 574685"/>
              <a:gd name="connsiteX83" fmla="*/ 434953 w 596327"/>
              <a:gd name="connsiteY83" fmla="*/ 221622 h 574685"/>
              <a:gd name="connsiteX84" fmla="*/ 483003 w 596327"/>
              <a:gd name="connsiteY84" fmla="*/ 221622 h 574685"/>
              <a:gd name="connsiteX85" fmla="*/ 541093 w 596327"/>
              <a:gd name="connsiteY85" fmla="*/ 221622 h 574685"/>
              <a:gd name="connsiteX86" fmla="*/ 548264 w 596327"/>
              <a:gd name="connsiteY86" fmla="*/ 214462 h 574685"/>
              <a:gd name="connsiteX87" fmla="*/ 548264 w 596327"/>
              <a:gd name="connsiteY87" fmla="*/ 54779 h 574685"/>
              <a:gd name="connsiteX88" fmla="*/ 541093 w 596327"/>
              <a:gd name="connsiteY88" fmla="*/ 47618 h 574685"/>
              <a:gd name="connsiteX89" fmla="*/ 465074 w 596327"/>
              <a:gd name="connsiteY89" fmla="*/ 47618 h 574685"/>
              <a:gd name="connsiteX90" fmla="*/ 28685 w 596327"/>
              <a:gd name="connsiteY90" fmla="*/ 45515 h 574685"/>
              <a:gd name="connsiteX91" fmla="*/ 269643 w 596327"/>
              <a:gd name="connsiteY91" fmla="*/ 45515 h 574685"/>
              <a:gd name="connsiteX92" fmla="*/ 269643 w 596327"/>
              <a:gd name="connsiteY92" fmla="*/ 93133 h 574685"/>
              <a:gd name="connsiteX93" fmla="*/ 110080 w 596327"/>
              <a:gd name="connsiteY93" fmla="*/ 93133 h 574685"/>
              <a:gd name="connsiteX94" fmla="*/ 95737 w 596327"/>
              <a:gd name="connsiteY94" fmla="*/ 107454 h 574685"/>
              <a:gd name="connsiteX95" fmla="*/ 95737 w 596327"/>
              <a:gd name="connsiteY95" fmla="*/ 409991 h 574685"/>
              <a:gd name="connsiteX96" fmla="*/ 110080 w 596327"/>
              <a:gd name="connsiteY96" fmla="*/ 424312 h 574685"/>
              <a:gd name="connsiteX97" fmla="*/ 420601 w 596327"/>
              <a:gd name="connsiteY97" fmla="*/ 424312 h 574685"/>
              <a:gd name="connsiteX98" fmla="*/ 434943 w 596327"/>
              <a:gd name="connsiteY98" fmla="*/ 409991 h 574685"/>
              <a:gd name="connsiteX99" fmla="*/ 434943 w 596327"/>
              <a:gd name="connsiteY99" fmla="*/ 388151 h 574685"/>
              <a:gd name="connsiteX100" fmla="*/ 483350 w 596327"/>
              <a:gd name="connsiteY100" fmla="*/ 388151 h 574685"/>
              <a:gd name="connsiteX101" fmla="*/ 483350 w 596327"/>
              <a:gd name="connsiteY101" fmla="*/ 420016 h 574685"/>
              <a:gd name="connsiteX102" fmla="*/ 483350 w 596327"/>
              <a:gd name="connsiteY102" fmla="*/ 442930 h 574685"/>
              <a:gd name="connsiteX103" fmla="*/ 482991 w 596327"/>
              <a:gd name="connsiteY103" fmla="*/ 452596 h 574685"/>
              <a:gd name="connsiteX104" fmla="*/ 474386 w 596327"/>
              <a:gd name="connsiteY104" fmla="*/ 469424 h 574685"/>
              <a:gd name="connsiteX105" fmla="*/ 467214 w 596327"/>
              <a:gd name="connsiteY105" fmla="*/ 491622 h 574685"/>
              <a:gd name="connsiteX106" fmla="*/ 478689 w 596327"/>
              <a:gd name="connsiteY106" fmla="*/ 537092 h 574685"/>
              <a:gd name="connsiteX107" fmla="*/ 476537 w 596327"/>
              <a:gd name="connsiteY107" fmla="*/ 567166 h 574685"/>
              <a:gd name="connsiteX108" fmla="*/ 457892 w 596327"/>
              <a:gd name="connsiteY108" fmla="*/ 574685 h 574685"/>
              <a:gd name="connsiteX109" fmla="*/ 28685 w 596327"/>
              <a:gd name="connsiteY109" fmla="*/ 574685 h 574685"/>
              <a:gd name="connsiteX110" fmla="*/ 0 w 596327"/>
              <a:gd name="connsiteY110" fmla="*/ 546043 h 574685"/>
              <a:gd name="connsiteX111" fmla="*/ 0 w 596327"/>
              <a:gd name="connsiteY111" fmla="*/ 447226 h 574685"/>
              <a:gd name="connsiteX112" fmla="*/ 0 w 596327"/>
              <a:gd name="connsiteY112" fmla="*/ 74157 h 574685"/>
              <a:gd name="connsiteX113" fmla="*/ 28685 w 596327"/>
              <a:gd name="connsiteY113" fmla="*/ 45515 h 574685"/>
              <a:gd name="connsiteX114" fmla="*/ 331323 w 596327"/>
              <a:gd name="connsiteY114" fmla="*/ 0 h 574685"/>
              <a:gd name="connsiteX115" fmla="*/ 581971 w 596327"/>
              <a:gd name="connsiteY115" fmla="*/ 0 h 574685"/>
              <a:gd name="connsiteX116" fmla="*/ 596314 w 596327"/>
              <a:gd name="connsiteY116" fmla="*/ 14321 h 574685"/>
              <a:gd name="connsiteX117" fmla="*/ 596314 w 596327"/>
              <a:gd name="connsiteY117" fmla="*/ 245969 h 574685"/>
              <a:gd name="connsiteX118" fmla="*/ 591294 w 596327"/>
              <a:gd name="connsiteY118" fmla="*/ 259216 h 574685"/>
              <a:gd name="connsiteX119" fmla="*/ 588066 w 596327"/>
              <a:gd name="connsiteY119" fmla="*/ 263870 h 574685"/>
              <a:gd name="connsiteX120" fmla="*/ 582688 w 596327"/>
              <a:gd name="connsiteY120" fmla="*/ 281056 h 574685"/>
              <a:gd name="connsiteX121" fmla="*/ 590576 w 596327"/>
              <a:gd name="connsiteY121" fmla="*/ 300389 h 574685"/>
              <a:gd name="connsiteX122" fmla="*/ 591294 w 596327"/>
              <a:gd name="connsiteY122" fmla="*/ 330464 h 574685"/>
              <a:gd name="connsiteX123" fmla="*/ 571213 w 596327"/>
              <a:gd name="connsiteY123" fmla="*/ 339773 h 574685"/>
              <a:gd name="connsiteX124" fmla="*/ 483003 w 596327"/>
              <a:gd name="connsiteY124" fmla="*/ 339773 h 574685"/>
              <a:gd name="connsiteX125" fmla="*/ 434953 w 596327"/>
              <a:gd name="connsiteY125" fmla="*/ 339773 h 574685"/>
              <a:gd name="connsiteX126" fmla="*/ 331323 w 596327"/>
              <a:gd name="connsiteY126" fmla="*/ 339773 h 574685"/>
              <a:gd name="connsiteX127" fmla="*/ 316980 w 596327"/>
              <a:gd name="connsiteY127" fmla="*/ 325452 h 574685"/>
              <a:gd name="connsiteX128" fmla="*/ 316980 w 596327"/>
              <a:gd name="connsiteY128" fmla="*/ 245252 h 574685"/>
              <a:gd name="connsiteX129" fmla="*/ 316980 w 596327"/>
              <a:gd name="connsiteY129" fmla="*/ 93088 h 574685"/>
              <a:gd name="connsiteX130" fmla="*/ 316980 w 596327"/>
              <a:gd name="connsiteY130" fmla="*/ 45470 h 574685"/>
              <a:gd name="connsiteX131" fmla="*/ 316980 w 596327"/>
              <a:gd name="connsiteY131" fmla="*/ 14321 h 574685"/>
              <a:gd name="connsiteX132" fmla="*/ 331323 w 596327"/>
              <a:gd name="connsiteY132" fmla="*/ 0 h 57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96327" h="574685">
                <a:moveTo>
                  <a:pt x="62032" y="471572"/>
                </a:moveTo>
                <a:cubicBezTo>
                  <a:pt x="54144" y="471572"/>
                  <a:pt x="47689" y="478017"/>
                  <a:pt x="47689" y="485893"/>
                </a:cubicBezTo>
                <a:lnTo>
                  <a:pt x="47689" y="512746"/>
                </a:lnTo>
                <a:cubicBezTo>
                  <a:pt x="47689" y="520980"/>
                  <a:pt x="54144" y="527067"/>
                  <a:pt x="62032" y="527067"/>
                </a:cubicBezTo>
                <a:lnTo>
                  <a:pt x="422752" y="527067"/>
                </a:lnTo>
                <a:cubicBezTo>
                  <a:pt x="418449" y="511672"/>
                  <a:pt x="416298" y="492338"/>
                  <a:pt x="421676" y="471572"/>
                </a:cubicBezTo>
                <a:close/>
                <a:moveTo>
                  <a:pt x="146647" y="334057"/>
                </a:moveTo>
                <a:lnTo>
                  <a:pt x="176754" y="334057"/>
                </a:lnTo>
                <a:cubicBezTo>
                  <a:pt x="184639" y="334057"/>
                  <a:pt x="191091" y="340500"/>
                  <a:pt x="191091" y="349090"/>
                </a:cubicBezTo>
                <a:lnTo>
                  <a:pt x="191091" y="379156"/>
                </a:lnTo>
                <a:cubicBezTo>
                  <a:pt x="191091" y="387030"/>
                  <a:pt x="184998" y="393473"/>
                  <a:pt x="176754" y="393473"/>
                </a:cubicBezTo>
                <a:lnTo>
                  <a:pt x="146647" y="393473"/>
                </a:lnTo>
                <a:cubicBezTo>
                  <a:pt x="138761" y="393473"/>
                  <a:pt x="132310" y="387030"/>
                  <a:pt x="132310" y="379156"/>
                </a:cubicBezTo>
                <a:lnTo>
                  <a:pt x="132310" y="348374"/>
                </a:lnTo>
                <a:cubicBezTo>
                  <a:pt x="132310" y="340500"/>
                  <a:pt x="138761" y="334057"/>
                  <a:pt x="146647" y="334057"/>
                </a:cubicBezTo>
                <a:close/>
                <a:moveTo>
                  <a:pt x="371842" y="269241"/>
                </a:moveTo>
                <a:cubicBezTo>
                  <a:pt x="368257" y="269241"/>
                  <a:pt x="364671" y="272463"/>
                  <a:pt x="364671" y="276401"/>
                </a:cubicBezTo>
                <a:lnTo>
                  <a:pt x="364671" y="284994"/>
                </a:lnTo>
                <a:cubicBezTo>
                  <a:pt x="364671" y="288932"/>
                  <a:pt x="368257" y="292155"/>
                  <a:pt x="371842" y="292155"/>
                </a:cubicBezTo>
                <a:lnTo>
                  <a:pt x="434953" y="292155"/>
                </a:lnTo>
                <a:lnTo>
                  <a:pt x="483003" y="292155"/>
                </a:lnTo>
                <a:lnTo>
                  <a:pt x="536431" y="292155"/>
                </a:lnTo>
                <a:cubicBezTo>
                  <a:pt x="534997" y="284994"/>
                  <a:pt x="534997" y="277475"/>
                  <a:pt x="536072" y="269241"/>
                </a:cubicBezTo>
                <a:lnTo>
                  <a:pt x="483003" y="269241"/>
                </a:lnTo>
                <a:lnTo>
                  <a:pt x="434953" y="269241"/>
                </a:lnTo>
                <a:close/>
                <a:moveTo>
                  <a:pt x="146647" y="230961"/>
                </a:moveTo>
                <a:lnTo>
                  <a:pt x="176754" y="230961"/>
                </a:lnTo>
                <a:cubicBezTo>
                  <a:pt x="184998" y="230961"/>
                  <a:pt x="191091" y="237405"/>
                  <a:pt x="191091" y="245281"/>
                </a:cubicBezTo>
                <a:lnTo>
                  <a:pt x="191091" y="275352"/>
                </a:lnTo>
                <a:cubicBezTo>
                  <a:pt x="191091" y="283585"/>
                  <a:pt x="184998" y="289671"/>
                  <a:pt x="176754" y="289671"/>
                </a:cubicBezTo>
                <a:lnTo>
                  <a:pt x="146647" y="289671"/>
                </a:lnTo>
                <a:cubicBezTo>
                  <a:pt x="138761" y="289671"/>
                  <a:pt x="132310" y="283585"/>
                  <a:pt x="132310" y="275352"/>
                </a:cubicBezTo>
                <a:lnTo>
                  <a:pt x="132310" y="245281"/>
                </a:lnTo>
                <a:cubicBezTo>
                  <a:pt x="132310" y="237405"/>
                  <a:pt x="138761" y="230961"/>
                  <a:pt x="146647" y="230961"/>
                </a:cubicBezTo>
                <a:close/>
                <a:moveTo>
                  <a:pt x="420248" y="175073"/>
                </a:moveTo>
                <a:lnTo>
                  <a:pt x="434920" y="175073"/>
                </a:lnTo>
                <a:lnTo>
                  <a:pt x="435636" y="175073"/>
                </a:lnTo>
                <a:cubicBezTo>
                  <a:pt x="439930" y="175073"/>
                  <a:pt x="442793" y="177936"/>
                  <a:pt x="443151" y="182232"/>
                </a:cubicBezTo>
                <a:lnTo>
                  <a:pt x="443151" y="197623"/>
                </a:lnTo>
                <a:cubicBezTo>
                  <a:pt x="443151" y="201560"/>
                  <a:pt x="439930" y="204781"/>
                  <a:pt x="435994" y="204781"/>
                </a:cubicBezTo>
                <a:lnTo>
                  <a:pt x="434920" y="204781"/>
                </a:lnTo>
                <a:lnTo>
                  <a:pt x="420248" y="204781"/>
                </a:lnTo>
                <a:cubicBezTo>
                  <a:pt x="416311" y="204781"/>
                  <a:pt x="413090" y="201560"/>
                  <a:pt x="413090" y="197623"/>
                </a:cubicBezTo>
                <a:lnTo>
                  <a:pt x="413090" y="182232"/>
                </a:lnTo>
                <a:cubicBezTo>
                  <a:pt x="413090" y="178652"/>
                  <a:pt x="416311" y="175073"/>
                  <a:pt x="420248" y="175073"/>
                </a:cubicBezTo>
                <a:close/>
                <a:moveTo>
                  <a:pt x="146647" y="127441"/>
                </a:moveTo>
                <a:lnTo>
                  <a:pt x="176754" y="127441"/>
                </a:lnTo>
                <a:cubicBezTo>
                  <a:pt x="184998" y="127441"/>
                  <a:pt x="191091" y="133534"/>
                  <a:pt x="191091" y="141778"/>
                </a:cubicBezTo>
                <a:lnTo>
                  <a:pt x="191091" y="171885"/>
                </a:lnTo>
                <a:cubicBezTo>
                  <a:pt x="191091" y="180129"/>
                  <a:pt x="184998" y="186222"/>
                  <a:pt x="176754" y="186222"/>
                </a:cubicBezTo>
                <a:lnTo>
                  <a:pt x="146647" y="186222"/>
                </a:lnTo>
                <a:cubicBezTo>
                  <a:pt x="138761" y="186222"/>
                  <a:pt x="132310" y="180129"/>
                  <a:pt x="132310" y="171885"/>
                </a:cubicBezTo>
                <a:lnTo>
                  <a:pt x="132310" y="141778"/>
                </a:lnTo>
                <a:cubicBezTo>
                  <a:pt x="132310" y="133534"/>
                  <a:pt x="138761" y="127441"/>
                  <a:pt x="146647" y="127441"/>
                </a:cubicBezTo>
                <a:close/>
                <a:moveTo>
                  <a:pt x="420248" y="117421"/>
                </a:moveTo>
                <a:lnTo>
                  <a:pt x="431699" y="117421"/>
                </a:lnTo>
                <a:lnTo>
                  <a:pt x="434920" y="117421"/>
                </a:lnTo>
                <a:lnTo>
                  <a:pt x="435636" y="117421"/>
                </a:lnTo>
                <a:cubicBezTo>
                  <a:pt x="439930" y="117421"/>
                  <a:pt x="442793" y="120649"/>
                  <a:pt x="443151" y="124954"/>
                </a:cubicBezTo>
                <a:lnTo>
                  <a:pt x="443151" y="140378"/>
                </a:lnTo>
                <a:cubicBezTo>
                  <a:pt x="443151" y="144324"/>
                  <a:pt x="439930" y="147552"/>
                  <a:pt x="435994" y="147552"/>
                </a:cubicBezTo>
                <a:lnTo>
                  <a:pt x="434920" y="147552"/>
                </a:lnTo>
                <a:lnTo>
                  <a:pt x="431699" y="147552"/>
                </a:lnTo>
                <a:lnTo>
                  <a:pt x="420248" y="147552"/>
                </a:lnTo>
                <a:cubicBezTo>
                  <a:pt x="416311" y="147552"/>
                  <a:pt x="413090" y="144324"/>
                  <a:pt x="413090" y="140378"/>
                </a:cubicBezTo>
                <a:lnTo>
                  <a:pt x="413090" y="124595"/>
                </a:lnTo>
                <a:cubicBezTo>
                  <a:pt x="413090" y="120649"/>
                  <a:pt x="416311" y="117421"/>
                  <a:pt x="420248" y="117421"/>
                </a:cubicBezTo>
                <a:close/>
                <a:moveTo>
                  <a:pt x="420249" y="60192"/>
                </a:moveTo>
                <a:lnTo>
                  <a:pt x="435640" y="60192"/>
                </a:lnTo>
                <a:cubicBezTo>
                  <a:pt x="439935" y="60192"/>
                  <a:pt x="442798" y="63413"/>
                  <a:pt x="442798" y="67349"/>
                </a:cubicBezTo>
                <a:lnTo>
                  <a:pt x="442798" y="71644"/>
                </a:lnTo>
                <a:lnTo>
                  <a:pt x="442798" y="83096"/>
                </a:lnTo>
                <a:cubicBezTo>
                  <a:pt x="442798" y="87032"/>
                  <a:pt x="439219" y="90253"/>
                  <a:pt x="435640" y="90253"/>
                </a:cubicBezTo>
                <a:lnTo>
                  <a:pt x="420249" y="90253"/>
                </a:lnTo>
                <a:cubicBezTo>
                  <a:pt x="416312" y="90253"/>
                  <a:pt x="413090" y="87032"/>
                  <a:pt x="413090" y="83096"/>
                </a:cubicBezTo>
                <a:lnTo>
                  <a:pt x="413090" y="71644"/>
                </a:lnTo>
                <a:lnTo>
                  <a:pt x="413090" y="67349"/>
                </a:lnTo>
                <a:cubicBezTo>
                  <a:pt x="413090" y="63413"/>
                  <a:pt x="416312" y="60192"/>
                  <a:pt x="420249" y="60192"/>
                </a:cubicBezTo>
                <a:close/>
                <a:moveTo>
                  <a:pt x="391206" y="47618"/>
                </a:moveTo>
                <a:cubicBezTo>
                  <a:pt x="387261" y="47618"/>
                  <a:pt x="384034" y="51199"/>
                  <a:pt x="384034" y="54779"/>
                </a:cubicBezTo>
                <a:lnTo>
                  <a:pt x="384034" y="93088"/>
                </a:lnTo>
                <a:lnTo>
                  <a:pt x="384034" y="214462"/>
                </a:lnTo>
                <a:cubicBezTo>
                  <a:pt x="384034" y="218042"/>
                  <a:pt x="387261" y="221622"/>
                  <a:pt x="391206" y="221622"/>
                </a:cubicBezTo>
                <a:lnTo>
                  <a:pt x="434953" y="221622"/>
                </a:lnTo>
                <a:lnTo>
                  <a:pt x="483003" y="221622"/>
                </a:lnTo>
                <a:lnTo>
                  <a:pt x="541093" y="221622"/>
                </a:lnTo>
                <a:cubicBezTo>
                  <a:pt x="545037" y="221622"/>
                  <a:pt x="548264" y="218042"/>
                  <a:pt x="548264" y="214462"/>
                </a:cubicBezTo>
                <a:lnTo>
                  <a:pt x="548264" y="54779"/>
                </a:lnTo>
                <a:cubicBezTo>
                  <a:pt x="548264" y="51199"/>
                  <a:pt x="545037" y="47618"/>
                  <a:pt x="541093" y="47618"/>
                </a:cubicBezTo>
                <a:lnTo>
                  <a:pt x="465074" y="47618"/>
                </a:lnTo>
                <a:close/>
                <a:moveTo>
                  <a:pt x="28685" y="45515"/>
                </a:moveTo>
                <a:lnTo>
                  <a:pt x="269643" y="45515"/>
                </a:lnTo>
                <a:lnTo>
                  <a:pt x="269643" y="93133"/>
                </a:lnTo>
                <a:lnTo>
                  <a:pt x="110080" y="93133"/>
                </a:lnTo>
                <a:cubicBezTo>
                  <a:pt x="101833" y="93133"/>
                  <a:pt x="95737" y="99220"/>
                  <a:pt x="95737" y="107454"/>
                </a:cubicBezTo>
                <a:lnTo>
                  <a:pt x="95737" y="409991"/>
                </a:lnTo>
                <a:cubicBezTo>
                  <a:pt x="95737" y="418225"/>
                  <a:pt x="101833" y="424312"/>
                  <a:pt x="110080" y="424312"/>
                </a:cubicBezTo>
                <a:lnTo>
                  <a:pt x="420601" y="424312"/>
                </a:lnTo>
                <a:cubicBezTo>
                  <a:pt x="428848" y="424312"/>
                  <a:pt x="434943" y="418225"/>
                  <a:pt x="434943" y="409991"/>
                </a:cubicBezTo>
                <a:lnTo>
                  <a:pt x="434943" y="388151"/>
                </a:lnTo>
                <a:lnTo>
                  <a:pt x="483350" y="388151"/>
                </a:lnTo>
                <a:lnTo>
                  <a:pt x="483350" y="420016"/>
                </a:lnTo>
                <a:lnTo>
                  <a:pt x="483350" y="442930"/>
                </a:lnTo>
                <a:cubicBezTo>
                  <a:pt x="483350" y="446510"/>
                  <a:pt x="483709" y="449374"/>
                  <a:pt x="482991" y="452596"/>
                </a:cubicBezTo>
                <a:cubicBezTo>
                  <a:pt x="481557" y="458683"/>
                  <a:pt x="477254" y="463695"/>
                  <a:pt x="474386" y="469424"/>
                </a:cubicBezTo>
                <a:cubicBezTo>
                  <a:pt x="470442" y="475868"/>
                  <a:pt x="467932" y="483745"/>
                  <a:pt x="467214" y="491622"/>
                </a:cubicBezTo>
                <a:cubicBezTo>
                  <a:pt x="465063" y="507017"/>
                  <a:pt x="469366" y="524561"/>
                  <a:pt x="478689" y="537092"/>
                </a:cubicBezTo>
                <a:cubicBezTo>
                  <a:pt x="484784" y="546043"/>
                  <a:pt x="484426" y="558574"/>
                  <a:pt x="476537" y="567166"/>
                </a:cubicBezTo>
                <a:cubicBezTo>
                  <a:pt x="471876" y="572537"/>
                  <a:pt x="464704" y="574685"/>
                  <a:pt x="457892" y="574685"/>
                </a:cubicBezTo>
                <a:lnTo>
                  <a:pt x="28685" y="574685"/>
                </a:lnTo>
                <a:cubicBezTo>
                  <a:pt x="12908" y="574685"/>
                  <a:pt x="0" y="561796"/>
                  <a:pt x="0" y="546043"/>
                </a:cubicBezTo>
                <a:lnTo>
                  <a:pt x="0" y="447226"/>
                </a:lnTo>
                <a:lnTo>
                  <a:pt x="0" y="74157"/>
                </a:lnTo>
                <a:cubicBezTo>
                  <a:pt x="0" y="58404"/>
                  <a:pt x="12908" y="45515"/>
                  <a:pt x="28685" y="45515"/>
                </a:cubicBezTo>
                <a:close/>
                <a:moveTo>
                  <a:pt x="331323" y="0"/>
                </a:moveTo>
                <a:lnTo>
                  <a:pt x="581971" y="0"/>
                </a:lnTo>
                <a:cubicBezTo>
                  <a:pt x="589859" y="0"/>
                  <a:pt x="596314" y="6086"/>
                  <a:pt x="596314" y="14321"/>
                </a:cubicBezTo>
                <a:lnTo>
                  <a:pt x="596314" y="245969"/>
                </a:lnTo>
                <a:cubicBezTo>
                  <a:pt x="596314" y="250623"/>
                  <a:pt x="593804" y="254919"/>
                  <a:pt x="591294" y="259216"/>
                </a:cubicBezTo>
                <a:cubicBezTo>
                  <a:pt x="589859" y="261006"/>
                  <a:pt x="589142" y="262438"/>
                  <a:pt x="588066" y="263870"/>
                </a:cubicBezTo>
                <a:cubicBezTo>
                  <a:pt x="584122" y="269241"/>
                  <a:pt x="582688" y="275327"/>
                  <a:pt x="582688" y="281056"/>
                </a:cubicBezTo>
                <a:cubicBezTo>
                  <a:pt x="583405" y="287858"/>
                  <a:pt x="586274" y="295019"/>
                  <a:pt x="590576" y="300389"/>
                </a:cubicBezTo>
                <a:cubicBezTo>
                  <a:pt x="597748" y="308982"/>
                  <a:pt x="598465" y="321155"/>
                  <a:pt x="591294" y="330464"/>
                </a:cubicBezTo>
                <a:cubicBezTo>
                  <a:pt x="586632" y="336551"/>
                  <a:pt x="579102" y="339773"/>
                  <a:pt x="571213" y="339773"/>
                </a:cubicBezTo>
                <a:lnTo>
                  <a:pt x="483003" y="339773"/>
                </a:lnTo>
                <a:lnTo>
                  <a:pt x="434953" y="339773"/>
                </a:lnTo>
                <a:lnTo>
                  <a:pt x="331323" y="339773"/>
                </a:lnTo>
                <a:cubicBezTo>
                  <a:pt x="323076" y="339773"/>
                  <a:pt x="316980" y="333687"/>
                  <a:pt x="316980" y="325452"/>
                </a:cubicBezTo>
                <a:lnTo>
                  <a:pt x="316980" y="245252"/>
                </a:lnTo>
                <a:lnTo>
                  <a:pt x="316980" y="93088"/>
                </a:lnTo>
                <a:lnTo>
                  <a:pt x="316980" y="45470"/>
                </a:lnTo>
                <a:lnTo>
                  <a:pt x="316980" y="14321"/>
                </a:lnTo>
                <a:cubicBezTo>
                  <a:pt x="316980" y="6086"/>
                  <a:pt x="323076" y="0"/>
                  <a:pt x="331323" y="0"/>
                </a:cubicBezTo>
                <a:close/>
              </a:path>
            </a:pathLst>
          </a:custGeom>
          <a:gradFill>
            <a:gsLst>
              <a:gs pos="0">
                <a:srgbClr val="145991"/>
              </a:gs>
              <a:gs pos="100000">
                <a:srgbClr val="145991">
                  <a:alpha val="49804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lIns="121899" tIns="60950" rIns="121899" bIns="60950" anchor="ctr"/>
          <a:lstStyle/>
          <a:p>
            <a:pPr defTabSz="913765"/>
            <a:endParaRPr lang="en-US" dirty="0">
              <a:solidFill>
                <a:srgbClr val="445469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AE32A21-D15B-B063-87CA-DDF9019D5B68}"/>
              </a:ext>
            </a:extLst>
          </p:cNvPr>
          <p:cNvGrpSpPr/>
          <p:nvPr/>
        </p:nvGrpSpPr>
        <p:grpSpPr>
          <a:xfrm>
            <a:off x="0" y="112360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2CCAFFC-FD78-D71A-BDC0-20379B655E61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9AB2872B-337E-E304-8E50-F0762FD4E1FF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7486D50F-542F-B8B0-22FC-87386E384222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F6449CC7-DB16-7E03-4717-BD7549EB3EFA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绪论背景</a:t>
                </a:r>
              </a:p>
            </p:txBody>
          </p:sp>
          <p:sp>
            <p:nv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4868C711-2656-06A4-A7BF-9F3837C353C5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88EDF38F-6D36-A653-7FFF-5D0309C515F4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36A2B208-7507-79F7-BB46-7D5FF29586C0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65039A10-FD36-BAB9-9F4D-4AA2CF8BDDF8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A5230487-64F0-2BC0-017F-D6E667B80D9E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69E9309C-6CAF-63E4-4F12-F61B70FBE6FF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8BAE6DF6-533F-971D-43CE-022C48AF4336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9" name="Picture 58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68F5EA81-635B-D1FF-A994-1A8C348D99BB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561B2957-EEF2-4293-7BD5-BFC52998F180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8" grpId="0"/>
      <p:bldP spid="19" grpId="0" animBg="1"/>
      <p:bldP spid="20" grpId="0"/>
      <p:bldP spid="22" grpId="0"/>
      <p:bldP spid="23" grpId="0"/>
      <p:bldP spid="24" grpId="0"/>
      <p:bldP spid="25" grpId="0"/>
      <p:bldP spid="26" grpId="0" animBg="1"/>
      <p:bldP spid="27" grpId="0"/>
      <p:bldP spid="28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53347-4BFC-0495-63C1-A1F69A04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5DB1A68A-6D90-ECD8-AEE2-B4C50AE2B22B}"/>
              </a:ext>
            </a:extLst>
          </p:cNvPr>
          <p:cNvSpPr/>
          <p:nvPr/>
        </p:nvSpPr>
        <p:spPr>
          <a:xfrm rot="5400000" flipH="1">
            <a:off x="2666999" y="-2667001"/>
            <a:ext cx="6858000" cy="12192002"/>
          </a:xfrm>
          <a:prstGeom prst="rect">
            <a:avLst/>
          </a:prstGeom>
          <a:gradFill>
            <a:gsLst>
              <a:gs pos="20000">
                <a:srgbClr val="135890"/>
              </a:gs>
              <a:gs pos="100000">
                <a:srgbClr val="135890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481C5726-BC6F-F11E-06C8-577ADD8B2346}"/>
              </a:ext>
            </a:extLst>
          </p:cNvPr>
          <p:cNvSpPr txBox="1"/>
          <p:nvPr/>
        </p:nvSpPr>
        <p:spPr>
          <a:xfrm>
            <a:off x="1557351" y="1583734"/>
            <a:ext cx="9077297" cy="263700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20000"/>
              </a:lnSpc>
            </a:pPr>
            <a:br>
              <a:rPr kumimoji="0" lang="en-GB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72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7200" spc="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研究现状</a:t>
            </a:r>
            <a:r>
              <a:rPr lang="en-US" altLang="zh-CN" sz="7200" spc="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endParaRPr kumimoji="0" lang="en-GB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70ACD48F-D15C-AC1B-7537-F428C4E0678A}"/>
              </a:ext>
            </a:extLst>
          </p:cNvPr>
          <p:cNvSpPr txBox="1"/>
          <p:nvPr/>
        </p:nvSpPr>
        <p:spPr>
          <a:xfrm>
            <a:off x="2739013" y="4447170"/>
            <a:ext cx="6713973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Enter a text description related to the title Enter a text description related to the title Enter a text description related to the title</a:t>
            </a:r>
            <a:endParaRPr lang="en-GB" sz="1600" b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BB9A5C92-5CDA-26EA-A3F1-C7CFD2F48225}"/>
              </a:ext>
            </a:extLst>
          </p:cNvPr>
          <p:cNvSpPr/>
          <p:nvPr/>
        </p:nvSpPr>
        <p:spPr>
          <a:xfrm>
            <a:off x="1372870" y="3303905"/>
            <a:ext cx="993775" cy="1036955"/>
          </a:xfrm>
          <a:prstGeom prst="ellipse">
            <a:avLst/>
          </a:prstGeom>
          <a:gradFill>
            <a:gsLst>
              <a:gs pos="20000">
                <a:srgbClr val="1665A5"/>
              </a:gs>
              <a:gs pos="100000">
                <a:srgbClr val="1E89DF">
                  <a:alpha val="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9374A524-08A9-940C-44C6-D9E486D195E2}"/>
              </a:ext>
            </a:extLst>
          </p:cNvPr>
          <p:cNvSpPr txBox="1"/>
          <p:nvPr/>
        </p:nvSpPr>
        <p:spPr>
          <a:xfrm>
            <a:off x="3737839" y="1701907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300" dirty="0">
                <a:solidFill>
                  <a:srgbClr val="3D8ACF"/>
                </a:solidFill>
                <a:cs typeface="+mn-ea"/>
                <a:sym typeface="+mn-lt"/>
              </a:rPr>
              <a:t>PART 02</a:t>
            </a:r>
            <a:r>
              <a:rPr lang="zh-CN" altLang="en-US" sz="7200" b="1" spc="300" dirty="0">
                <a:solidFill>
                  <a:srgbClr val="3D8ACF"/>
                </a:solidFill>
                <a:cs typeface="+mn-ea"/>
                <a:sym typeface="+mn-lt"/>
              </a:rPr>
              <a:t/>
            </a:r>
            <a:r>
              <a:rPr lang="en-US" altLang="zh-CN" sz="7200" b="1" spc="300" dirty="0">
                <a:solidFill>
                  <a:srgbClr val="3D8ACF"/>
                </a:solidFill>
                <a:cs typeface="+mn-ea"/>
                <a:sym typeface="+mn-lt"/>
              </a:rPr>
              <a:t/>
            </a:r>
            <a:endParaRPr lang="zh-CN" altLang="en-US" sz="7200" b="1" spc="300" dirty="0">
              <a:solidFill>
                <a:srgbClr val="3B4AD5"/>
              </a:solidFill>
              <a:cs typeface="+mn-ea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B91A6817-D671-5E9B-5B9A-71FB5A6D4158}"/>
              </a:ext>
            </a:extLst>
          </p:cNvPr>
          <p:cNvSpPr/>
          <p:nvPr/>
        </p:nvSpPr>
        <p:spPr>
          <a:xfrm>
            <a:off x="6496168" y="654805"/>
            <a:ext cx="2413399" cy="2413398"/>
          </a:xfrm>
          <a:custGeom>
            <a:avLst/>
            <a:gdLst>
              <a:gd name="connsiteX0" fmla="*/ 1207027 w 2413399"/>
              <a:gd name="connsiteY0" fmla="*/ 22224 h 2413398"/>
              <a:gd name="connsiteX1" fmla="*/ 1188716 w 2413399"/>
              <a:gd name="connsiteY1" fmla="*/ 22344 h 2413398"/>
              <a:gd name="connsiteX2" fmla="*/ 1170392 w 2413399"/>
              <a:gd name="connsiteY2" fmla="*/ 22747 h 2413398"/>
              <a:gd name="connsiteX3" fmla="*/ 1152061 w 2413399"/>
              <a:gd name="connsiteY3" fmla="*/ 23436 h 2413398"/>
              <a:gd name="connsiteX4" fmla="*/ 1133724 w 2413399"/>
              <a:gd name="connsiteY4" fmla="*/ 24410 h 2413398"/>
              <a:gd name="connsiteX5" fmla="*/ 1115385 w 2413399"/>
              <a:gd name="connsiteY5" fmla="*/ 25671 h 2413398"/>
              <a:gd name="connsiteX6" fmla="*/ 1097048 w 2413399"/>
              <a:gd name="connsiteY6" fmla="*/ 27220 h 2413398"/>
              <a:gd name="connsiteX7" fmla="*/ 1078716 w 2413399"/>
              <a:gd name="connsiteY7" fmla="*/ 29057 h 2413398"/>
              <a:gd name="connsiteX8" fmla="*/ 1060391 w 2413399"/>
              <a:gd name="connsiteY8" fmla="*/ 31184 h 2413398"/>
              <a:gd name="connsiteX9" fmla="*/ 1042079 w 2413399"/>
              <a:gd name="connsiteY9" fmla="*/ 33601 h 2413398"/>
              <a:gd name="connsiteX10" fmla="*/ 1023781 w 2413399"/>
              <a:gd name="connsiteY10" fmla="*/ 36309 h 2413398"/>
              <a:gd name="connsiteX11" fmla="*/ 1005502 w 2413399"/>
              <a:gd name="connsiteY11" fmla="*/ 39309 h 2413398"/>
              <a:gd name="connsiteX12" fmla="*/ 987243 w 2413399"/>
              <a:gd name="connsiteY12" fmla="*/ 42603 h 2413398"/>
              <a:gd name="connsiteX13" fmla="*/ 969010 w 2413399"/>
              <a:gd name="connsiteY13" fmla="*/ 46190 h 2413398"/>
              <a:gd name="connsiteX14" fmla="*/ 950805 w 2413399"/>
              <a:gd name="connsiteY14" fmla="*/ 50072 h 2413398"/>
              <a:gd name="connsiteX15" fmla="*/ 932630 w 2413399"/>
              <a:gd name="connsiteY15" fmla="*/ 54250 h 2413398"/>
              <a:gd name="connsiteX16" fmla="*/ 914491 w 2413399"/>
              <a:gd name="connsiteY16" fmla="*/ 58724 h 2413398"/>
              <a:gd name="connsiteX17" fmla="*/ 896391 w 2413399"/>
              <a:gd name="connsiteY17" fmla="*/ 63496 h 2413398"/>
              <a:gd name="connsiteX18" fmla="*/ 878331 w 2413399"/>
              <a:gd name="connsiteY18" fmla="*/ 68566 h 2413398"/>
              <a:gd name="connsiteX19" fmla="*/ 860316 w 2413399"/>
              <a:gd name="connsiteY19" fmla="*/ 73935 h 2413398"/>
              <a:gd name="connsiteX20" fmla="*/ 842349 w 2413399"/>
              <a:gd name="connsiteY20" fmla="*/ 79605 h 2413398"/>
              <a:gd name="connsiteX21" fmla="*/ 824432 w 2413399"/>
              <a:gd name="connsiteY21" fmla="*/ 85575 h 2413398"/>
              <a:gd name="connsiteX22" fmla="*/ 806571 w 2413399"/>
              <a:gd name="connsiteY22" fmla="*/ 91848 h 2413398"/>
              <a:gd name="connsiteX23" fmla="*/ 788768 w 2413399"/>
              <a:gd name="connsiteY23" fmla="*/ 98423 h 2413398"/>
              <a:gd name="connsiteX24" fmla="*/ 771025 w 2413399"/>
              <a:gd name="connsiteY24" fmla="*/ 105303 h 2413398"/>
              <a:gd name="connsiteX25" fmla="*/ 753347 w 2413399"/>
              <a:gd name="connsiteY25" fmla="*/ 112487 h 2413398"/>
              <a:gd name="connsiteX26" fmla="*/ 735738 w 2413399"/>
              <a:gd name="connsiteY26" fmla="*/ 119977 h 2413398"/>
              <a:gd name="connsiteX27" fmla="*/ 718198 w 2413399"/>
              <a:gd name="connsiteY27" fmla="*/ 127773 h 2413398"/>
              <a:gd name="connsiteX28" fmla="*/ 700734 w 2413399"/>
              <a:gd name="connsiteY28" fmla="*/ 135877 h 2413398"/>
              <a:gd name="connsiteX29" fmla="*/ 683346 w 2413399"/>
              <a:gd name="connsiteY29" fmla="*/ 144289 h 2413398"/>
              <a:gd name="connsiteX30" fmla="*/ 666040 w 2413399"/>
              <a:gd name="connsiteY30" fmla="*/ 153011 h 2413398"/>
              <a:gd name="connsiteX31" fmla="*/ 648818 w 2413399"/>
              <a:gd name="connsiteY31" fmla="*/ 162042 h 2413398"/>
              <a:gd name="connsiteX32" fmla="*/ 614561 w 2413399"/>
              <a:gd name="connsiteY32" fmla="*/ 181087 h 2413398"/>
              <a:gd name="connsiteX33" fmla="*/ 597755 w 2413399"/>
              <a:gd name="connsiteY33" fmla="*/ 190971 h 2413398"/>
              <a:gd name="connsiteX34" fmla="*/ 581094 w 2413399"/>
              <a:gd name="connsiteY34" fmla="*/ 201136 h 2413398"/>
              <a:gd name="connsiteX35" fmla="*/ 564660 w 2413399"/>
              <a:gd name="connsiteY35" fmla="*/ 211533 h 2413398"/>
              <a:gd name="connsiteX36" fmla="*/ 548451 w 2413399"/>
              <a:gd name="connsiteY36" fmla="*/ 222157 h 2413398"/>
              <a:gd name="connsiteX37" fmla="*/ 532471 w 2413399"/>
              <a:gd name="connsiteY37" fmla="*/ 233006 h 2413398"/>
              <a:gd name="connsiteX38" fmla="*/ 516719 w 2413399"/>
              <a:gd name="connsiteY38" fmla="*/ 244077 h 2413398"/>
              <a:gd name="connsiteX39" fmla="*/ 501196 w 2413399"/>
              <a:gd name="connsiteY39" fmla="*/ 255366 h 2413398"/>
              <a:gd name="connsiteX40" fmla="*/ 485902 w 2413399"/>
              <a:gd name="connsiteY40" fmla="*/ 266870 h 2413398"/>
              <a:gd name="connsiteX41" fmla="*/ 470840 w 2413399"/>
              <a:gd name="connsiteY41" fmla="*/ 278585 h 2413398"/>
              <a:gd name="connsiteX42" fmla="*/ 456009 w 2413399"/>
              <a:gd name="connsiteY42" fmla="*/ 290508 h 2413398"/>
              <a:gd name="connsiteX43" fmla="*/ 441411 w 2413399"/>
              <a:gd name="connsiteY43" fmla="*/ 302637 h 2413398"/>
              <a:gd name="connsiteX44" fmla="*/ 427046 w 2413399"/>
              <a:gd name="connsiteY44" fmla="*/ 314967 h 2413398"/>
              <a:gd name="connsiteX45" fmla="*/ 412915 w 2413399"/>
              <a:gd name="connsiteY45" fmla="*/ 327495 h 2413398"/>
              <a:gd name="connsiteX46" fmla="*/ 399019 w 2413399"/>
              <a:gd name="connsiteY46" fmla="*/ 340219 h 2413398"/>
              <a:gd name="connsiteX47" fmla="*/ 385359 w 2413399"/>
              <a:gd name="connsiteY47" fmla="*/ 353134 h 2413398"/>
              <a:gd name="connsiteX48" fmla="*/ 371936 w 2413399"/>
              <a:gd name="connsiteY48" fmla="*/ 366237 h 2413398"/>
              <a:gd name="connsiteX49" fmla="*/ 358751 w 2413399"/>
              <a:gd name="connsiteY49" fmla="*/ 379525 h 2413398"/>
              <a:gd name="connsiteX50" fmla="*/ 345804 w 2413399"/>
              <a:gd name="connsiteY50" fmla="*/ 392995 h 2413398"/>
              <a:gd name="connsiteX51" fmla="*/ 333098 w 2413399"/>
              <a:gd name="connsiteY51" fmla="*/ 406644 h 2413398"/>
              <a:gd name="connsiteX52" fmla="*/ 320630 w 2413399"/>
              <a:gd name="connsiteY52" fmla="*/ 420468 h 2413398"/>
              <a:gd name="connsiteX53" fmla="*/ 308405 w 2413399"/>
              <a:gd name="connsiteY53" fmla="*/ 434463 h 2413398"/>
              <a:gd name="connsiteX54" fmla="*/ 296422 w 2413399"/>
              <a:gd name="connsiteY54" fmla="*/ 448627 h 2413398"/>
              <a:gd name="connsiteX55" fmla="*/ 284681 w 2413399"/>
              <a:gd name="connsiteY55" fmla="*/ 462956 h 2413398"/>
              <a:gd name="connsiteX56" fmla="*/ 273184 w 2413399"/>
              <a:gd name="connsiteY56" fmla="*/ 477447 h 2413398"/>
              <a:gd name="connsiteX57" fmla="*/ 261932 w 2413399"/>
              <a:gd name="connsiteY57" fmla="*/ 492095 h 2413398"/>
              <a:gd name="connsiteX58" fmla="*/ 250926 w 2413399"/>
              <a:gd name="connsiteY58" fmla="*/ 506900 h 2413398"/>
              <a:gd name="connsiteX59" fmla="*/ 240166 w 2413399"/>
              <a:gd name="connsiteY59" fmla="*/ 521856 h 2413398"/>
              <a:gd name="connsiteX60" fmla="*/ 229655 w 2413399"/>
              <a:gd name="connsiteY60" fmla="*/ 536961 h 2413398"/>
              <a:gd name="connsiteX61" fmla="*/ 219390 w 2413399"/>
              <a:gd name="connsiteY61" fmla="*/ 552211 h 2413398"/>
              <a:gd name="connsiteX62" fmla="*/ 209375 w 2413399"/>
              <a:gd name="connsiteY62" fmla="*/ 567603 h 2413398"/>
              <a:gd name="connsiteX63" fmla="*/ 199611 w 2413399"/>
              <a:gd name="connsiteY63" fmla="*/ 583133 h 2413398"/>
              <a:gd name="connsiteX64" fmla="*/ 190097 w 2413399"/>
              <a:gd name="connsiteY64" fmla="*/ 598799 h 2413398"/>
              <a:gd name="connsiteX65" fmla="*/ 180836 w 2413399"/>
              <a:gd name="connsiteY65" fmla="*/ 614596 h 2413398"/>
              <a:gd name="connsiteX66" fmla="*/ 171827 w 2413399"/>
              <a:gd name="connsiteY66" fmla="*/ 630523 h 2413398"/>
              <a:gd name="connsiteX67" fmla="*/ 163072 w 2413399"/>
              <a:gd name="connsiteY67" fmla="*/ 646574 h 2413398"/>
              <a:gd name="connsiteX68" fmla="*/ 154572 w 2413399"/>
              <a:gd name="connsiteY68" fmla="*/ 662747 h 2413398"/>
              <a:gd name="connsiteX69" fmla="*/ 146326 w 2413399"/>
              <a:gd name="connsiteY69" fmla="*/ 679039 h 2413398"/>
              <a:gd name="connsiteX70" fmla="*/ 138338 w 2413399"/>
              <a:gd name="connsiteY70" fmla="*/ 695446 h 2413398"/>
              <a:gd name="connsiteX71" fmla="*/ 130606 w 2413399"/>
              <a:gd name="connsiteY71" fmla="*/ 711964 h 2413398"/>
              <a:gd name="connsiteX72" fmla="*/ 123133 w 2413399"/>
              <a:gd name="connsiteY72" fmla="*/ 728592 h 2413398"/>
              <a:gd name="connsiteX73" fmla="*/ 115919 w 2413399"/>
              <a:gd name="connsiteY73" fmla="*/ 745324 h 2413398"/>
              <a:gd name="connsiteX74" fmla="*/ 108965 w 2413399"/>
              <a:gd name="connsiteY74" fmla="*/ 762159 h 2413398"/>
              <a:gd name="connsiteX75" fmla="*/ 102272 w 2413399"/>
              <a:gd name="connsiteY75" fmla="*/ 779092 h 2413398"/>
              <a:gd name="connsiteX76" fmla="*/ 95840 w 2413399"/>
              <a:gd name="connsiteY76" fmla="*/ 796121 h 2413398"/>
              <a:gd name="connsiteX77" fmla="*/ 89671 w 2413399"/>
              <a:gd name="connsiteY77" fmla="*/ 813241 h 2413398"/>
              <a:gd name="connsiteX78" fmla="*/ 83766 w 2413399"/>
              <a:gd name="connsiteY78" fmla="*/ 830450 h 2413398"/>
              <a:gd name="connsiteX79" fmla="*/ 78125 w 2413399"/>
              <a:gd name="connsiteY79" fmla="*/ 847744 h 2413398"/>
              <a:gd name="connsiteX80" fmla="*/ 72749 w 2413399"/>
              <a:gd name="connsiteY80" fmla="*/ 865120 h 2413398"/>
              <a:gd name="connsiteX81" fmla="*/ 67640 w 2413399"/>
              <a:gd name="connsiteY81" fmla="*/ 882574 h 2413398"/>
              <a:gd name="connsiteX82" fmla="*/ 62798 w 2413399"/>
              <a:gd name="connsiteY82" fmla="*/ 900103 h 2413398"/>
              <a:gd name="connsiteX83" fmla="*/ 58225 w 2413399"/>
              <a:gd name="connsiteY83" fmla="*/ 917705 h 2413398"/>
              <a:gd name="connsiteX84" fmla="*/ 53920 w 2413399"/>
              <a:gd name="connsiteY84" fmla="*/ 935375 h 2413398"/>
              <a:gd name="connsiteX85" fmla="*/ 49884 w 2413399"/>
              <a:gd name="connsiteY85" fmla="*/ 953110 h 2413398"/>
              <a:gd name="connsiteX86" fmla="*/ 46120 w 2413399"/>
              <a:gd name="connsiteY86" fmla="*/ 970906 h 2413398"/>
              <a:gd name="connsiteX87" fmla="*/ 42627 w 2413399"/>
              <a:gd name="connsiteY87" fmla="*/ 988762 h 2413398"/>
              <a:gd name="connsiteX88" fmla="*/ 39406 w 2413399"/>
              <a:gd name="connsiteY88" fmla="*/ 1006672 h 2413398"/>
              <a:gd name="connsiteX89" fmla="*/ 36459 w 2413399"/>
              <a:gd name="connsiteY89" fmla="*/ 1024634 h 2413398"/>
              <a:gd name="connsiteX90" fmla="*/ 33787 w 2413399"/>
              <a:gd name="connsiteY90" fmla="*/ 1042645 h 2413398"/>
              <a:gd name="connsiteX91" fmla="*/ 31390 w 2413399"/>
              <a:gd name="connsiteY91" fmla="*/ 1060701 h 2413398"/>
              <a:gd name="connsiteX92" fmla="*/ 29268 w 2413399"/>
              <a:gd name="connsiteY92" fmla="*/ 1078798 h 2413398"/>
              <a:gd name="connsiteX93" fmla="*/ 27424 w 2413399"/>
              <a:gd name="connsiteY93" fmla="*/ 1096934 h 2413398"/>
              <a:gd name="connsiteX94" fmla="*/ 25857 w 2413399"/>
              <a:gd name="connsiteY94" fmla="*/ 1115105 h 2413398"/>
              <a:gd name="connsiteX95" fmla="*/ 24569 w 2413399"/>
              <a:gd name="connsiteY95" fmla="*/ 1133308 h 2413398"/>
              <a:gd name="connsiteX96" fmla="*/ 23562 w 2413399"/>
              <a:gd name="connsiteY96" fmla="*/ 1151539 h 2413398"/>
              <a:gd name="connsiteX97" fmla="*/ 22835 w 2413399"/>
              <a:gd name="connsiteY97" fmla="*/ 1169796 h 2413398"/>
              <a:gd name="connsiteX98" fmla="*/ 22387 w 2413399"/>
              <a:gd name="connsiteY98" fmla="*/ 1188074 h 2413398"/>
              <a:gd name="connsiteX99" fmla="*/ 22225 w 2413399"/>
              <a:gd name="connsiteY99" fmla="*/ 1206371 h 2413398"/>
              <a:gd name="connsiteX100" fmla="*/ 22344 w 2413399"/>
              <a:gd name="connsiteY100" fmla="*/ 1224682 h 2413398"/>
              <a:gd name="connsiteX101" fmla="*/ 22747 w 2413399"/>
              <a:gd name="connsiteY101" fmla="*/ 1243005 h 2413398"/>
              <a:gd name="connsiteX102" fmla="*/ 23436 w 2413399"/>
              <a:gd name="connsiteY102" fmla="*/ 1261338 h 2413398"/>
              <a:gd name="connsiteX103" fmla="*/ 24410 w 2413399"/>
              <a:gd name="connsiteY103" fmla="*/ 1279674 h 2413398"/>
              <a:gd name="connsiteX104" fmla="*/ 25671 w 2413399"/>
              <a:gd name="connsiteY104" fmla="*/ 1298013 h 2413398"/>
              <a:gd name="connsiteX105" fmla="*/ 27220 w 2413399"/>
              <a:gd name="connsiteY105" fmla="*/ 1316350 h 2413398"/>
              <a:gd name="connsiteX106" fmla="*/ 29057 w 2413399"/>
              <a:gd name="connsiteY106" fmla="*/ 1334683 h 2413398"/>
              <a:gd name="connsiteX107" fmla="*/ 31184 w 2413399"/>
              <a:gd name="connsiteY107" fmla="*/ 1353006 h 2413398"/>
              <a:gd name="connsiteX108" fmla="*/ 33601 w 2413399"/>
              <a:gd name="connsiteY108" fmla="*/ 1371319 h 2413398"/>
              <a:gd name="connsiteX109" fmla="*/ 36310 w 2413399"/>
              <a:gd name="connsiteY109" fmla="*/ 1389617 h 2413398"/>
              <a:gd name="connsiteX110" fmla="*/ 39310 w 2413399"/>
              <a:gd name="connsiteY110" fmla="*/ 1407897 h 2413398"/>
              <a:gd name="connsiteX111" fmla="*/ 42602 w 2413399"/>
              <a:gd name="connsiteY111" fmla="*/ 1426154 h 2413398"/>
              <a:gd name="connsiteX112" fmla="*/ 46191 w 2413399"/>
              <a:gd name="connsiteY112" fmla="*/ 1444388 h 2413398"/>
              <a:gd name="connsiteX113" fmla="*/ 50072 w 2413399"/>
              <a:gd name="connsiteY113" fmla="*/ 1462593 h 2413398"/>
              <a:gd name="connsiteX114" fmla="*/ 54250 w 2413399"/>
              <a:gd name="connsiteY114" fmla="*/ 1480767 h 2413398"/>
              <a:gd name="connsiteX115" fmla="*/ 58724 w 2413399"/>
              <a:gd name="connsiteY115" fmla="*/ 1498906 h 2413398"/>
              <a:gd name="connsiteX116" fmla="*/ 63496 w 2413399"/>
              <a:gd name="connsiteY116" fmla="*/ 1517007 h 2413398"/>
              <a:gd name="connsiteX117" fmla="*/ 68565 w 2413399"/>
              <a:gd name="connsiteY117" fmla="*/ 1535067 h 2413398"/>
              <a:gd name="connsiteX118" fmla="*/ 73935 w 2413399"/>
              <a:gd name="connsiteY118" fmla="*/ 1553082 h 2413398"/>
              <a:gd name="connsiteX119" fmla="*/ 79604 w 2413399"/>
              <a:gd name="connsiteY119" fmla="*/ 1571049 h 2413398"/>
              <a:gd name="connsiteX120" fmla="*/ 85575 w 2413399"/>
              <a:gd name="connsiteY120" fmla="*/ 1588965 h 2413398"/>
              <a:gd name="connsiteX121" fmla="*/ 91848 w 2413399"/>
              <a:gd name="connsiteY121" fmla="*/ 1606827 h 2413398"/>
              <a:gd name="connsiteX122" fmla="*/ 98423 w 2413399"/>
              <a:gd name="connsiteY122" fmla="*/ 1624630 h 2413398"/>
              <a:gd name="connsiteX123" fmla="*/ 105303 w 2413399"/>
              <a:gd name="connsiteY123" fmla="*/ 1642373 h 2413398"/>
              <a:gd name="connsiteX124" fmla="*/ 112487 w 2413399"/>
              <a:gd name="connsiteY124" fmla="*/ 1660050 h 2413398"/>
              <a:gd name="connsiteX125" fmla="*/ 119977 w 2413399"/>
              <a:gd name="connsiteY125" fmla="*/ 1677661 h 2413398"/>
              <a:gd name="connsiteX126" fmla="*/ 127773 w 2413399"/>
              <a:gd name="connsiteY126" fmla="*/ 1695200 h 2413398"/>
              <a:gd name="connsiteX127" fmla="*/ 135877 w 2413399"/>
              <a:gd name="connsiteY127" fmla="*/ 1712665 h 2413398"/>
              <a:gd name="connsiteX128" fmla="*/ 144289 w 2413399"/>
              <a:gd name="connsiteY128" fmla="*/ 1730052 h 2413398"/>
              <a:gd name="connsiteX129" fmla="*/ 153011 w 2413399"/>
              <a:gd name="connsiteY129" fmla="*/ 1747358 h 2413398"/>
              <a:gd name="connsiteX130" fmla="*/ 162042 w 2413399"/>
              <a:gd name="connsiteY130" fmla="*/ 1764580 h 2413398"/>
              <a:gd name="connsiteX131" fmla="*/ 181086 w 2413399"/>
              <a:gd name="connsiteY131" fmla="*/ 1798837 h 2413398"/>
              <a:gd name="connsiteX132" fmla="*/ 190971 w 2413399"/>
              <a:gd name="connsiteY132" fmla="*/ 1815644 h 2413398"/>
              <a:gd name="connsiteX133" fmla="*/ 201136 w 2413399"/>
              <a:gd name="connsiteY133" fmla="*/ 1832304 h 2413398"/>
              <a:gd name="connsiteX134" fmla="*/ 211532 w 2413399"/>
              <a:gd name="connsiteY134" fmla="*/ 1848739 h 2413398"/>
              <a:gd name="connsiteX135" fmla="*/ 222157 w 2413399"/>
              <a:gd name="connsiteY135" fmla="*/ 1864946 h 2413398"/>
              <a:gd name="connsiteX136" fmla="*/ 233006 w 2413399"/>
              <a:gd name="connsiteY136" fmla="*/ 1880927 h 2413398"/>
              <a:gd name="connsiteX137" fmla="*/ 244077 w 2413399"/>
              <a:gd name="connsiteY137" fmla="*/ 1896679 h 2413398"/>
              <a:gd name="connsiteX138" fmla="*/ 255365 w 2413399"/>
              <a:gd name="connsiteY138" fmla="*/ 1912202 h 2413398"/>
              <a:gd name="connsiteX139" fmla="*/ 266869 w 2413399"/>
              <a:gd name="connsiteY139" fmla="*/ 1927496 h 2413398"/>
              <a:gd name="connsiteX140" fmla="*/ 278584 w 2413399"/>
              <a:gd name="connsiteY140" fmla="*/ 1942558 h 2413398"/>
              <a:gd name="connsiteX141" fmla="*/ 290508 w 2413399"/>
              <a:gd name="connsiteY141" fmla="*/ 1957389 h 2413398"/>
              <a:gd name="connsiteX142" fmla="*/ 302637 w 2413399"/>
              <a:gd name="connsiteY142" fmla="*/ 1971988 h 2413398"/>
              <a:gd name="connsiteX143" fmla="*/ 314966 w 2413399"/>
              <a:gd name="connsiteY143" fmla="*/ 1986353 h 2413398"/>
              <a:gd name="connsiteX144" fmla="*/ 327494 w 2413399"/>
              <a:gd name="connsiteY144" fmla="*/ 2000483 h 2413398"/>
              <a:gd name="connsiteX145" fmla="*/ 340218 w 2413399"/>
              <a:gd name="connsiteY145" fmla="*/ 2014379 h 2413398"/>
              <a:gd name="connsiteX146" fmla="*/ 353134 w 2413399"/>
              <a:gd name="connsiteY146" fmla="*/ 2028039 h 2413398"/>
              <a:gd name="connsiteX147" fmla="*/ 366237 w 2413399"/>
              <a:gd name="connsiteY147" fmla="*/ 2041462 h 2413398"/>
              <a:gd name="connsiteX148" fmla="*/ 379524 w 2413399"/>
              <a:gd name="connsiteY148" fmla="*/ 2054647 h 2413398"/>
              <a:gd name="connsiteX149" fmla="*/ 392995 w 2413399"/>
              <a:gd name="connsiteY149" fmla="*/ 2067594 h 2413398"/>
              <a:gd name="connsiteX150" fmla="*/ 406643 w 2413399"/>
              <a:gd name="connsiteY150" fmla="*/ 2080301 h 2413398"/>
              <a:gd name="connsiteX151" fmla="*/ 420468 w 2413399"/>
              <a:gd name="connsiteY151" fmla="*/ 2092768 h 2413398"/>
              <a:gd name="connsiteX152" fmla="*/ 434463 w 2413399"/>
              <a:gd name="connsiteY152" fmla="*/ 2104993 h 2413398"/>
              <a:gd name="connsiteX153" fmla="*/ 448626 w 2413399"/>
              <a:gd name="connsiteY153" fmla="*/ 2116977 h 2413398"/>
              <a:gd name="connsiteX154" fmla="*/ 462955 w 2413399"/>
              <a:gd name="connsiteY154" fmla="*/ 2128717 h 2413398"/>
              <a:gd name="connsiteX155" fmla="*/ 477446 w 2413399"/>
              <a:gd name="connsiteY155" fmla="*/ 2140214 h 2413398"/>
              <a:gd name="connsiteX156" fmla="*/ 492095 w 2413399"/>
              <a:gd name="connsiteY156" fmla="*/ 2151466 h 2413398"/>
              <a:gd name="connsiteX157" fmla="*/ 506900 w 2413399"/>
              <a:gd name="connsiteY157" fmla="*/ 2162472 h 2413398"/>
              <a:gd name="connsiteX158" fmla="*/ 521857 w 2413399"/>
              <a:gd name="connsiteY158" fmla="*/ 2173232 h 2413398"/>
              <a:gd name="connsiteX159" fmla="*/ 536961 w 2413399"/>
              <a:gd name="connsiteY159" fmla="*/ 2183744 h 2413398"/>
              <a:gd name="connsiteX160" fmla="*/ 552210 w 2413399"/>
              <a:gd name="connsiteY160" fmla="*/ 2194008 h 2413398"/>
              <a:gd name="connsiteX161" fmla="*/ 567603 w 2413399"/>
              <a:gd name="connsiteY161" fmla="*/ 2204023 h 2413398"/>
              <a:gd name="connsiteX162" fmla="*/ 583134 w 2413399"/>
              <a:gd name="connsiteY162" fmla="*/ 2213787 h 2413398"/>
              <a:gd name="connsiteX163" fmla="*/ 598799 w 2413399"/>
              <a:gd name="connsiteY163" fmla="*/ 2223301 h 2413398"/>
              <a:gd name="connsiteX164" fmla="*/ 614595 w 2413399"/>
              <a:gd name="connsiteY164" fmla="*/ 2232562 h 2413398"/>
              <a:gd name="connsiteX165" fmla="*/ 630522 w 2413399"/>
              <a:gd name="connsiteY165" fmla="*/ 2241571 h 2413398"/>
              <a:gd name="connsiteX166" fmla="*/ 646573 w 2413399"/>
              <a:gd name="connsiteY166" fmla="*/ 2250326 h 2413398"/>
              <a:gd name="connsiteX167" fmla="*/ 662746 w 2413399"/>
              <a:gd name="connsiteY167" fmla="*/ 2258827 h 2413398"/>
              <a:gd name="connsiteX168" fmla="*/ 679039 w 2413399"/>
              <a:gd name="connsiteY168" fmla="*/ 2267072 h 2413398"/>
              <a:gd name="connsiteX169" fmla="*/ 695446 w 2413399"/>
              <a:gd name="connsiteY169" fmla="*/ 2275061 h 2413398"/>
              <a:gd name="connsiteX170" fmla="*/ 711965 w 2413399"/>
              <a:gd name="connsiteY170" fmla="*/ 2282792 h 2413398"/>
              <a:gd name="connsiteX171" fmla="*/ 728592 w 2413399"/>
              <a:gd name="connsiteY171" fmla="*/ 2290265 h 2413398"/>
              <a:gd name="connsiteX172" fmla="*/ 745324 w 2413399"/>
              <a:gd name="connsiteY172" fmla="*/ 2297480 h 2413398"/>
              <a:gd name="connsiteX173" fmla="*/ 762159 w 2413399"/>
              <a:gd name="connsiteY173" fmla="*/ 2304434 h 2413398"/>
              <a:gd name="connsiteX174" fmla="*/ 779092 w 2413399"/>
              <a:gd name="connsiteY174" fmla="*/ 2311127 h 2413398"/>
              <a:gd name="connsiteX175" fmla="*/ 796121 w 2413399"/>
              <a:gd name="connsiteY175" fmla="*/ 2317559 h 2413398"/>
              <a:gd name="connsiteX176" fmla="*/ 813241 w 2413399"/>
              <a:gd name="connsiteY176" fmla="*/ 2323727 h 2413398"/>
              <a:gd name="connsiteX177" fmla="*/ 830449 w 2413399"/>
              <a:gd name="connsiteY177" fmla="*/ 2329632 h 2413398"/>
              <a:gd name="connsiteX178" fmla="*/ 847744 w 2413399"/>
              <a:gd name="connsiteY178" fmla="*/ 2335273 h 2413398"/>
              <a:gd name="connsiteX179" fmla="*/ 865119 w 2413399"/>
              <a:gd name="connsiteY179" fmla="*/ 2340649 h 2413398"/>
              <a:gd name="connsiteX180" fmla="*/ 882574 w 2413399"/>
              <a:gd name="connsiteY180" fmla="*/ 2345758 h 2413398"/>
              <a:gd name="connsiteX181" fmla="*/ 900104 w 2413399"/>
              <a:gd name="connsiteY181" fmla="*/ 2350600 h 2413398"/>
              <a:gd name="connsiteX182" fmla="*/ 917704 w 2413399"/>
              <a:gd name="connsiteY182" fmla="*/ 2355174 h 2413398"/>
              <a:gd name="connsiteX183" fmla="*/ 935375 w 2413399"/>
              <a:gd name="connsiteY183" fmla="*/ 2359479 h 2413398"/>
              <a:gd name="connsiteX184" fmla="*/ 953110 w 2413399"/>
              <a:gd name="connsiteY184" fmla="*/ 2363514 h 2413398"/>
              <a:gd name="connsiteX185" fmla="*/ 970906 w 2413399"/>
              <a:gd name="connsiteY185" fmla="*/ 2367279 h 2413398"/>
              <a:gd name="connsiteX186" fmla="*/ 988762 w 2413399"/>
              <a:gd name="connsiteY186" fmla="*/ 2370771 h 2413398"/>
              <a:gd name="connsiteX187" fmla="*/ 1006672 w 2413399"/>
              <a:gd name="connsiteY187" fmla="*/ 2373992 h 2413398"/>
              <a:gd name="connsiteX188" fmla="*/ 1024634 w 2413399"/>
              <a:gd name="connsiteY188" fmla="*/ 2376938 h 2413398"/>
              <a:gd name="connsiteX189" fmla="*/ 1042645 w 2413399"/>
              <a:gd name="connsiteY189" fmla="*/ 2379611 h 2413398"/>
              <a:gd name="connsiteX190" fmla="*/ 1060701 w 2413399"/>
              <a:gd name="connsiteY190" fmla="*/ 2382008 h 2413398"/>
              <a:gd name="connsiteX191" fmla="*/ 1078798 w 2413399"/>
              <a:gd name="connsiteY191" fmla="*/ 2384130 h 2413398"/>
              <a:gd name="connsiteX192" fmla="*/ 1096934 w 2413399"/>
              <a:gd name="connsiteY192" fmla="*/ 2385974 h 2413398"/>
              <a:gd name="connsiteX193" fmla="*/ 1115106 w 2413399"/>
              <a:gd name="connsiteY193" fmla="*/ 2387541 h 2413398"/>
              <a:gd name="connsiteX194" fmla="*/ 1133308 w 2413399"/>
              <a:gd name="connsiteY194" fmla="*/ 2388828 h 2413398"/>
              <a:gd name="connsiteX195" fmla="*/ 1151539 w 2413399"/>
              <a:gd name="connsiteY195" fmla="*/ 2389836 h 2413398"/>
              <a:gd name="connsiteX196" fmla="*/ 1169796 w 2413399"/>
              <a:gd name="connsiteY196" fmla="*/ 2390564 h 2413398"/>
              <a:gd name="connsiteX197" fmla="*/ 1188074 w 2413399"/>
              <a:gd name="connsiteY197" fmla="*/ 2391010 h 2413398"/>
              <a:gd name="connsiteX198" fmla="*/ 1206371 w 2413399"/>
              <a:gd name="connsiteY198" fmla="*/ 2391174 h 2413398"/>
              <a:gd name="connsiteX199" fmla="*/ 1224681 w 2413399"/>
              <a:gd name="connsiteY199" fmla="*/ 2391054 h 2413398"/>
              <a:gd name="connsiteX200" fmla="*/ 1243006 w 2413399"/>
              <a:gd name="connsiteY200" fmla="*/ 2390651 h 2413398"/>
              <a:gd name="connsiteX201" fmla="*/ 1261337 w 2413399"/>
              <a:gd name="connsiteY201" fmla="*/ 2389962 h 2413398"/>
              <a:gd name="connsiteX202" fmla="*/ 1279674 w 2413399"/>
              <a:gd name="connsiteY202" fmla="*/ 2388988 h 2413398"/>
              <a:gd name="connsiteX203" fmla="*/ 1298013 w 2413399"/>
              <a:gd name="connsiteY203" fmla="*/ 2387727 h 2413398"/>
              <a:gd name="connsiteX204" fmla="*/ 1316350 w 2413399"/>
              <a:gd name="connsiteY204" fmla="*/ 2386178 h 2413398"/>
              <a:gd name="connsiteX205" fmla="*/ 1334682 w 2413399"/>
              <a:gd name="connsiteY205" fmla="*/ 2384341 h 2413398"/>
              <a:gd name="connsiteX206" fmla="*/ 1353006 w 2413399"/>
              <a:gd name="connsiteY206" fmla="*/ 2382214 h 2413398"/>
              <a:gd name="connsiteX207" fmla="*/ 1371319 w 2413399"/>
              <a:gd name="connsiteY207" fmla="*/ 2379797 h 2413398"/>
              <a:gd name="connsiteX208" fmla="*/ 1389617 w 2413399"/>
              <a:gd name="connsiteY208" fmla="*/ 2377089 h 2413398"/>
              <a:gd name="connsiteX209" fmla="*/ 1407897 w 2413399"/>
              <a:gd name="connsiteY209" fmla="*/ 2374088 h 2413398"/>
              <a:gd name="connsiteX210" fmla="*/ 1426154 w 2413399"/>
              <a:gd name="connsiteY210" fmla="*/ 2370795 h 2413398"/>
              <a:gd name="connsiteX211" fmla="*/ 1444388 w 2413399"/>
              <a:gd name="connsiteY211" fmla="*/ 2367208 h 2413398"/>
              <a:gd name="connsiteX212" fmla="*/ 1462593 w 2413399"/>
              <a:gd name="connsiteY212" fmla="*/ 2363326 h 2413398"/>
              <a:gd name="connsiteX213" fmla="*/ 1480767 w 2413399"/>
              <a:gd name="connsiteY213" fmla="*/ 2359148 h 2413398"/>
              <a:gd name="connsiteX214" fmla="*/ 1498907 w 2413399"/>
              <a:gd name="connsiteY214" fmla="*/ 2354674 h 2413398"/>
              <a:gd name="connsiteX215" fmla="*/ 1517007 w 2413399"/>
              <a:gd name="connsiteY215" fmla="*/ 2349902 h 2413398"/>
              <a:gd name="connsiteX216" fmla="*/ 1535067 w 2413399"/>
              <a:gd name="connsiteY216" fmla="*/ 2344832 h 2413398"/>
              <a:gd name="connsiteX217" fmla="*/ 1553082 w 2413399"/>
              <a:gd name="connsiteY217" fmla="*/ 2339463 h 2413398"/>
              <a:gd name="connsiteX218" fmla="*/ 1571049 w 2413399"/>
              <a:gd name="connsiteY218" fmla="*/ 2333793 h 2413398"/>
              <a:gd name="connsiteX219" fmla="*/ 1588965 w 2413399"/>
              <a:gd name="connsiteY219" fmla="*/ 2327823 h 2413398"/>
              <a:gd name="connsiteX220" fmla="*/ 1606827 w 2413399"/>
              <a:gd name="connsiteY220" fmla="*/ 2321550 h 2413398"/>
              <a:gd name="connsiteX221" fmla="*/ 1624630 w 2413399"/>
              <a:gd name="connsiteY221" fmla="*/ 2314975 h 2413398"/>
              <a:gd name="connsiteX222" fmla="*/ 1642373 w 2413399"/>
              <a:gd name="connsiteY222" fmla="*/ 2308095 h 2413398"/>
              <a:gd name="connsiteX223" fmla="*/ 1660050 w 2413399"/>
              <a:gd name="connsiteY223" fmla="*/ 2300911 h 2413398"/>
              <a:gd name="connsiteX224" fmla="*/ 1677661 w 2413399"/>
              <a:gd name="connsiteY224" fmla="*/ 2293421 h 2413398"/>
              <a:gd name="connsiteX225" fmla="*/ 1695200 w 2413399"/>
              <a:gd name="connsiteY225" fmla="*/ 2285625 h 2413398"/>
              <a:gd name="connsiteX226" fmla="*/ 1712665 w 2413399"/>
              <a:gd name="connsiteY226" fmla="*/ 2277521 h 2413398"/>
              <a:gd name="connsiteX227" fmla="*/ 1730051 w 2413399"/>
              <a:gd name="connsiteY227" fmla="*/ 2269109 h 2413398"/>
              <a:gd name="connsiteX228" fmla="*/ 1747358 w 2413399"/>
              <a:gd name="connsiteY228" fmla="*/ 2260387 h 2413398"/>
              <a:gd name="connsiteX229" fmla="*/ 1764580 w 2413399"/>
              <a:gd name="connsiteY229" fmla="*/ 2251356 h 2413398"/>
              <a:gd name="connsiteX230" fmla="*/ 1798837 w 2413399"/>
              <a:gd name="connsiteY230" fmla="*/ 2232311 h 2413398"/>
              <a:gd name="connsiteX231" fmla="*/ 1815644 w 2413399"/>
              <a:gd name="connsiteY231" fmla="*/ 2222427 h 2413398"/>
              <a:gd name="connsiteX232" fmla="*/ 1832304 w 2413399"/>
              <a:gd name="connsiteY232" fmla="*/ 2212262 h 2413398"/>
              <a:gd name="connsiteX233" fmla="*/ 1848739 w 2413399"/>
              <a:gd name="connsiteY233" fmla="*/ 2201866 h 2413398"/>
              <a:gd name="connsiteX234" fmla="*/ 1864947 w 2413399"/>
              <a:gd name="connsiteY234" fmla="*/ 2191241 h 2413398"/>
              <a:gd name="connsiteX235" fmla="*/ 1880927 w 2413399"/>
              <a:gd name="connsiteY235" fmla="*/ 2180392 h 2413398"/>
              <a:gd name="connsiteX236" fmla="*/ 1896679 w 2413399"/>
              <a:gd name="connsiteY236" fmla="*/ 2169321 h 2413398"/>
              <a:gd name="connsiteX237" fmla="*/ 1912202 w 2413399"/>
              <a:gd name="connsiteY237" fmla="*/ 2158032 h 2413398"/>
              <a:gd name="connsiteX238" fmla="*/ 1927496 w 2413399"/>
              <a:gd name="connsiteY238" fmla="*/ 2146528 h 2413398"/>
              <a:gd name="connsiteX239" fmla="*/ 1942559 w 2413399"/>
              <a:gd name="connsiteY239" fmla="*/ 2134813 h 2413398"/>
              <a:gd name="connsiteX240" fmla="*/ 1957389 w 2413399"/>
              <a:gd name="connsiteY240" fmla="*/ 2122890 h 2413398"/>
              <a:gd name="connsiteX241" fmla="*/ 1971988 w 2413399"/>
              <a:gd name="connsiteY241" fmla="*/ 2110761 h 2413398"/>
              <a:gd name="connsiteX242" fmla="*/ 1986353 w 2413399"/>
              <a:gd name="connsiteY242" fmla="*/ 2098431 h 2413398"/>
              <a:gd name="connsiteX243" fmla="*/ 2000484 w 2413399"/>
              <a:gd name="connsiteY243" fmla="*/ 2085903 h 2413398"/>
              <a:gd name="connsiteX244" fmla="*/ 2014379 w 2413399"/>
              <a:gd name="connsiteY244" fmla="*/ 2073179 h 2413398"/>
              <a:gd name="connsiteX245" fmla="*/ 2028039 w 2413399"/>
              <a:gd name="connsiteY245" fmla="*/ 2060264 h 2413398"/>
              <a:gd name="connsiteX246" fmla="*/ 2041463 w 2413399"/>
              <a:gd name="connsiteY246" fmla="*/ 2047161 h 2413398"/>
              <a:gd name="connsiteX247" fmla="*/ 2054647 w 2413399"/>
              <a:gd name="connsiteY247" fmla="*/ 2033873 h 2413398"/>
              <a:gd name="connsiteX248" fmla="*/ 2067594 w 2413399"/>
              <a:gd name="connsiteY248" fmla="*/ 2020403 h 2413398"/>
              <a:gd name="connsiteX249" fmla="*/ 2080301 w 2413399"/>
              <a:gd name="connsiteY249" fmla="*/ 2006754 h 2413398"/>
              <a:gd name="connsiteX250" fmla="*/ 2092768 w 2413399"/>
              <a:gd name="connsiteY250" fmla="*/ 1992930 h 2413398"/>
              <a:gd name="connsiteX251" fmla="*/ 2104994 w 2413399"/>
              <a:gd name="connsiteY251" fmla="*/ 1978935 h 2413398"/>
              <a:gd name="connsiteX252" fmla="*/ 2116977 w 2413399"/>
              <a:gd name="connsiteY252" fmla="*/ 1964771 h 2413398"/>
              <a:gd name="connsiteX253" fmla="*/ 2128718 w 2413399"/>
              <a:gd name="connsiteY253" fmla="*/ 1950443 h 2413398"/>
              <a:gd name="connsiteX254" fmla="*/ 2140214 w 2413399"/>
              <a:gd name="connsiteY254" fmla="*/ 1935951 h 2413398"/>
              <a:gd name="connsiteX255" fmla="*/ 2151466 w 2413399"/>
              <a:gd name="connsiteY255" fmla="*/ 1921302 h 2413398"/>
              <a:gd name="connsiteX256" fmla="*/ 2162472 w 2413399"/>
              <a:gd name="connsiteY256" fmla="*/ 1906498 h 2413398"/>
              <a:gd name="connsiteX257" fmla="*/ 2173232 w 2413399"/>
              <a:gd name="connsiteY257" fmla="*/ 1891542 h 2413398"/>
              <a:gd name="connsiteX258" fmla="*/ 2183744 w 2413399"/>
              <a:gd name="connsiteY258" fmla="*/ 1876437 h 2413398"/>
              <a:gd name="connsiteX259" fmla="*/ 2194008 w 2413399"/>
              <a:gd name="connsiteY259" fmla="*/ 1861187 h 2413398"/>
              <a:gd name="connsiteX260" fmla="*/ 2204022 w 2413399"/>
              <a:gd name="connsiteY260" fmla="*/ 1845795 h 2413398"/>
              <a:gd name="connsiteX261" fmla="*/ 2213788 w 2413399"/>
              <a:gd name="connsiteY261" fmla="*/ 1830265 h 2413398"/>
              <a:gd name="connsiteX262" fmla="*/ 2223301 w 2413399"/>
              <a:gd name="connsiteY262" fmla="*/ 1814599 h 2413398"/>
              <a:gd name="connsiteX263" fmla="*/ 2232563 w 2413399"/>
              <a:gd name="connsiteY263" fmla="*/ 1798802 h 2413398"/>
              <a:gd name="connsiteX264" fmla="*/ 2241571 w 2413399"/>
              <a:gd name="connsiteY264" fmla="*/ 1782876 h 2413398"/>
              <a:gd name="connsiteX265" fmla="*/ 2250327 w 2413399"/>
              <a:gd name="connsiteY265" fmla="*/ 1766824 h 2413398"/>
              <a:gd name="connsiteX266" fmla="*/ 2258827 w 2413399"/>
              <a:gd name="connsiteY266" fmla="*/ 1750651 h 2413398"/>
              <a:gd name="connsiteX267" fmla="*/ 2267072 w 2413399"/>
              <a:gd name="connsiteY267" fmla="*/ 1734359 h 2413398"/>
              <a:gd name="connsiteX268" fmla="*/ 2275061 w 2413399"/>
              <a:gd name="connsiteY268" fmla="*/ 1717952 h 2413398"/>
              <a:gd name="connsiteX269" fmla="*/ 2282792 w 2413399"/>
              <a:gd name="connsiteY269" fmla="*/ 1701434 h 2413398"/>
              <a:gd name="connsiteX270" fmla="*/ 2290265 w 2413399"/>
              <a:gd name="connsiteY270" fmla="*/ 1684806 h 2413398"/>
              <a:gd name="connsiteX271" fmla="*/ 2297480 w 2413399"/>
              <a:gd name="connsiteY271" fmla="*/ 1668074 h 2413398"/>
              <a:gd name="connsiteX272" fmla="*/ 2304433 w 2413399"/>
              <a:gd name="connsiteY272" fmla="*/ 1651239 h 2413398"/>
              <a:gd name="connsiteX273" fmla="*/ 2311127 w 2413399"/>
              <a:gd name="connsiteY273" fmla="*/ 1634305 h 2413398"/>
              <a:gd name="connsiteX274" fmla="*/ 2317558 w 2413399"/>
              <a:gd name="connsiteY274" fmla="*/ 1617277 h 2413398"/>
              <a:gd name="connsiteX275" fmla="*/ 2323728 w 2413399"/>
              <a:gd name="connsiteY275" fmla="*/ 1600157 h 2413398"/>
              <a:gd name="connsiteX276" fmla="*/ 2329633 w 2413399"/>
              <a:gd name="connsiteY276" fmla="*/ 1582948 h 2413398"/>
              <a:gd name="connsiteX277" fmla="*/ 2335273 w 2413399"/>
              <a:gd name="connsiteY277" fmla="*/ 1565654 h 2413398"/>
              <a:gd name="connsiteX278" fmla="*/ 2340649 w 2413399"/>
              <a:gd name="connsiteY278" fmla="*/ 1548279 h 2413398"/>
              <a:gd name="connsiteX279" fmla="*/ 2345758 w 2413399"/>
              <a:gd name="connsiteY279" fmla="*/ 1530824 h 2413398"/>
              <a:gd name="connsiteX280" fmla="*/ 2350600 w 2413399"/>
              <a:gd name="connsiteY280" fmla="*/ 1513295 h 2413398"/>
              <a:gd name="connsiteX281" fmla="*/ 2355174 w 2413399"/>
              <a:gd name="connsiteY281" fmla="*/ 1495693 h 2413398"/>
              <a:gd name="connsiteX282" fmla="*/ 2359479 w 2413399"/>
              <a:gd name="connsiteY282" fmla="*/ 1478023 h 2413398"/>
              <a:gd name="connsiteX283" fmla="*/ 2363514 w 2413399"/>
              <a:gd name="connsiteY283" fmla="*/ 1460288 h 2413398"/>
              <a:gd name="connsiteX284" fmla="*/ 2367278 w 2413399"/>
              <a:gd name="connsiteY284" fmla="*/ 1442492 h 2413398"/>
              <a:gd name="connsiteX285" fmla="*/ 2370771 w 2413399"/>
              <a:gd name="connsiteY285" fmla="*/ 1424636 h 2413398"/>
              <a:gd name="connsiteX286" fmla="*/ 2373992 w 2413399"/>
              <a:gd name="connsiteY286" fmla="*/ 1406726 h 2413398"/>
              <a:gd name="connsiteX287" fmla="*/ 2376938 w 2413399"/>
              <a:gd name="connsiteY287" fmla="*/ 1388763 h 2413398"/>
              <a:gd name="connsiteX288" fmla="*/ 2379612 w 2413399"/>
              <a:gd name="connsiteY288" fmla="*/ 1370753 h 2413398"/>
              <a:gd name="connsiteX289" fmla="*/ 2382008 w 2413399"/>
              <a:gd name="connsiteY289" fmla="*/ 1352698 h 2413398"/>
              <a:gd name="connsiteX290" fmla="*/ 2384129 w 2413399"/>
              <a:gd name="connsiteY290" fmla="*/ 1334600 h 2413398"/>
              <a:gd name="connsiteX291" fmla="*/ 2385974 w 2413399"/>
              <a:gd name="connsiteY291" fmla="*/ 1316464 h 2413398"/>
              <a:gd name="connsiteX292" fmla="*/ 2387541 w 2413399"/>
              <a:gd name="connsiteY292" fmla="*/ 1298293 h 2413398"/>
              <a:gd name="connsiteX293" fmla="*/ 2388828 w 2413399"/>
              <a:gd name="connsiteY293" fmla="*/ 1280090 h 2413398"/>
              <a:gd name="connsiteX294" fmla="*/ 2389836 w 2413399"/>
              <a:gd name="connsiteY294" fmla="*/ 1261858 h 2413398"/>
              <a:gd name="connsiteX295" fmla="*/ 2390564 w 2413399"/>
              <a:gd name="connsiteY295" fmla="*/ 1243602 h 2413398"/>
              <a:gd name="connsiteX296" fmla="*/ 2391010 w 2413399"/>
              <a:gd name="connsiteY296" fmla="*/ 1225324 h 2413398"/>
              <a:gd name="connsiteX297" fmla="*/ 2391174 w 2413399"/>
              <a:gd name="connsiteY297" fmla="*/ 1207027 h 2413398"/>
              <a:gd name="connsiteX298" fmla="*/ 2391055 w 2413399"/>
              <a:gd name="connsiteY298" fmla="*/ 1188716 h 2413398"/>
              <a:gd name="connsiteX299" fmla="*/ 2390651 w 2413399"/>
              <a:gd name="connsiteY299" fmla="*/ 1170393 h 2413398"/>
              <a:gd name="connsiteX300" fmla="*/ 2389962 w 2413399"/>
              <a:gd name="connsiteY300" fmla="*/ 1152061 h 2413398"/>
              <a:gd name="connsiteX301" fmla="*/ 2388988 w 2413399"/>
              <a:gd name="connsiteY301" fmla="*/ 1133724 h 2413398"/>
              <a:gd name="connsiteX302" fmla="*/ 2387727 w 2413399"/>
              <a:gd name="connsiteY302" fmla="*/ 1115385 h 2413398"/>
              <a:gd name="connsiteX303" fmla="*/ 2386179 w 2413399"/>
              <a:gd name="connsiteY303" fmla="*/ 1097048 h 2413398"/>
              <a:gd name="connsiteX304" fmla="*/ 2384341 w 2413399"/>
              <a:gd name="connsiteY304" fmla="*/ 1078715 h 2413398"/>
              <a:gd name="connsiteX305" fmla="*/ 2382214 w 2413399"/>
              <a:gd name="connsiteY305" fmla="*/ 1060391 h 2413398"/>
              <a:gd name="connsiteX306" fmla="*/ 2379798 w 2413399"/>
              <a:gd name="connsiteY306" fmla="*/ 1042079 h 2413398"/>
              <a:gd name="connsiteX307" fmla="*/ 2377089 w 2413399"/>
              <a:gd name="connsiteY307" fmla="*/ 1023781 h 2413398"/>
              <a:gd name="connsiteX308" fmla="*/ 2374089 w 2413399"/>
              <a:gd name="connsiteY308" fmla="*/ 1005502 h 2413398"/>
              <a:gd name="connsiteX309" fmla="*/ 2370795 w 2413399"/>
              <a:gd name="connsiteY309" fmla="*/ 987243 h 2413398"/>
              <a:gd name="connsiteX310" fmla="*/ 2367208 w 2413399"/>
              <a:gd name="connsiteY310" fmla="*/ 969010 h 2413398"/>
              <a:gd name="connsiteX311" fmla="*/ 2363327 w 2413399"/>
              <a:gd name="connsiteY311" fmla="*/ 950805 h 2413398"/>
              <a:gd name="connsiteX312" fmla="*/ 2359148 w 2413399"/>
              <a:gd name="connsiteY312" fmla="*/ 932631 h 2413398"/>
              <a:gd name="connsiteX313" fmla="*/ 2354674 w 2413399"/>
              <a:gd name="connsiteY313" fmla="*/ 914492 h 2413398"/>
              <a:gd name="connsiteX314" fmla="*/ 2349903 w 2413399"/>
              <a:gd name="connsiteY314" fmla="*/ 896391 h 2413398"/>
              <a:gd name="connsiteX315" fmla="*/ 2344832 w 2413399"/>
              <a:gd name="connsiteY315" fmla="*/ 878331 h 2413398"/>
              <a:gd name="connsiteX316" fmla="*/ 2339463 w 2413399"/>
              <a:gd name="connsiteY316" fmla="*/ 860316 h 2413398"/>
              <a:gd name="connsiteX317" fmla="*/ 2333794 w 2413399"/>
              <a:gd name="connsiteY317" fmla="*/ 842349 h 2413398"/>
              <a:gd name="connsiteX318" fmla="*/ 2327823 w 2413399"/>
              <a:gd name="connsiteY318" fmla="*/ 824433 h 2413398"/>
              <a:gd name="connsiteX319" fmla="*/ 2321550 w 2413399"/>
              <a:gd name="connsiteY319" fmla="*/ 806571 h 2413398"/>
              <a:gd name="connsiteX320" fmla="*/ 2314975 w 2413399"/>
              <a:gd name="connsiteY320" fmla="*/ 788768 h 2413398"/>
              <a:gd name="connsiteX321" fmla="*/ 2308095 w 2413399"/>
              <a:gd name="connsiteY321" fmla="*/ 771025 h 2413398"/>
              <a:gd name="connsiteX322" fmla="*/ 2300911 w 2413399"/>
              <a:gd name="connsiteY322" fmla="*/ 753348 h 2413398"/>
              <a:gd name="connsiteX323" fmla="*/ 2293421 w 2413399"/>
              <a:gd name="connsiteY323" fmla="*/ 735737 h 2413398"/>
              <a:gd name="connsiteX324" fmla="*/ 2285624 w 2413399"/>
              <a:gd name="connsiteY324" fmla="*/ 718198 h 2413398"/>
              <a:gd name="connsiteX325" fmla="*/ 2277522 w 2413399"/>
              <a:gd name="connsiteY325" fmla="*/ 700734 h 2413398"/>
              <a:gd name="connsiteX326" fmla="*/ 2269108 w 2413399"/>
              <a:gd name="connsiteY326" fmla="*/ 683346 h 2413398"/>
              <a:gd name="connsiteX327" fmla="*/ 2260388 w 2413399"/>
              <a:gd name="connsiteY327" fmla="*/ 666040 h 2413398"/>
              <a:gd name="connsiteX328" fmla="*/ 2251355 w 2413399"/>
              <a:gd name="connsiteY328" fmla="*/ 648818 h 2413398"/>
              <a:gd name="connsiteX329" fmla="*/ 2232311 w 2413399"/>
              <a:gd name="connsiteY329" fmla="*/ 614561 h 2413398"/>
              <a:gd name="connsiteX330" fmla="*/ 2222427 w 2413399"/>
              <a:gd name="connsiteY330" fmla="*/ 597754 h 2413398"/>
              <a:gd name="connsiteX331" fmla="*/ 2212261 w 2413399"/>
              <a:gd name="connsiteY331" fmla="*/ 581094 h 2413398"/>
              <a:gd name="connsiteX332" fmla="*/ 2201865 w 2413399"/>
              <a:gd name="connsiteY332" fmla="*/ 564659 h 2413398"/>
              <a:gd name="connsiteX333" fmla="*/ 2191241 w 2413399"/>
              <a:gd name="connsiteY333" fmla="*/ 548452 h 2413398"/>
              <a:gd name="connsiteX334" fmla="*/ 2180392 w 2413399"/>
              <a:gd name="connsiteY334" fmla="*/ 532471 h 2413398"/>
              <a:gd name="connsiteX335" fmla="*/ 2169321 w 2413399"/>
              <a:gd name="connsiteY335" fmla="*/ 516719 h 2413398"/>
              <a:gd name="connsiteX336" fmla="*/ 2158032 w 2413399"/>
              <a:gd name="connsiteY336" fmla="*/ 501195 h 2413398"/>
              <a:gd name="connsiteX337" fmla="*/ 2146529 w 2413399"/>
              <a:gd name="connsiteY337" fmla="*/ 485902 h 2413398"/>
              <a:gd name="connsiteX338" fmla="*/ 2134813 w 2413399"/>
              <a:gd name="connsiteY338" fmla="*/ 470840 h 2413398"/>
              <a:gd name="connsiteX339" fmla="*/ 2122889 w 2413399"/>
              <a:gd name="connsiteY339" fmla="*/ 456009 h 2413398"/>
              <a:gd name="connsiteX340" fmla="*/ 2110761 w 2413399"/>
              <a:gd name="connsiteY340" fmla="*/ 441411 h 2413398"/>
              <a:gd name="connsiteX341" fmla="*/ 2098431 w 2413399"/>
              <a:gd name="connsiteY341" fmla="*/ 427045 h 2413398"/>
              <a:gd name="connsiteX342" fmla="*/ 2085903 w 2413399"/>
              <a:gd name="connsiteY342" fmla="*/ 412915 h 2413398"/>
              <a:gd name="connsiteX343" fmla="*/ 2073179 w 2413399"/>
              <a:gd name="connsiteY343" fmla="*/ 399019 h 2413398"/>
              <a:gd name="connsiteX344" fmla="*/ 2060264 w 2413399"/>
              <a:gd name="connsiteY344" fmla="*/ 385359 h 2413398"/>
              <a:gd name="connsiteX345" fmla="*/ 2047161 w 2413399"/>
              <a:gd name="connsiteY345" fmla="*/ 371936 h 2413398"/>
              <a:gd name="connsiteX346" fmla="*/ 2033873 w 2413399"/>
              <a:gd name="connsiteY346" fmla="*/ 358751 h 2413398"/>
              <a:gd name="connsiteX347" fmla="*/ 2020403 w 2413399"/>
              <a:gd name="connsiteY347" fmla="*/ 345804 h 2413398"/>
              <a:gd name="connsiteX348" fmla="*/ 2006755 w 2413399"/>
              <a:gd name="connsiteY348" fmla="*/ 333097 h 2413398"/>
              <a:gd name="connsiteX349" fmla="*/ 1992930 w 2413399"/>
              <a:gd name="connsiteY349" fmla="*/ 320630 h 2413398"/>
              <a:gd name="connsiteX350" fmla="*/ 1978935 w 2413399"/>
              <a:gd name="connsiteY350" fmla="*/ 308405 h 2413398"/>
              <a:gd name="connsiteX351" fmla="*/ 1964771 w 2413399"/>
              <a:gd name="connsiteY351" fmla="*/ 296421 h 2413398"/>
              <a:gd name="connsiteX352" fmla="*/ 1950443 w 2413399"/>
              <a:gd name="connsiteY352" fmla="*/ 284681 h 2413398"/>
              <a:gd name="connsiteX353" fmla="*/ 1935951 w 2413399"/>
              <a:gd name="connsiteY353" fmla="*/ 273184 h 2413398"/>
              <a:gd name="connsiteX354" fmla="*/ 1921302 w 2413399"/>
              <a:gd name="connsiteY354" fmla="*/ 261932 h 2413398"/>
              <a:gd name="connsiteX355" fmla="*/ 1906498 w 2413399"/>
              <a:gd name="connsiteY355" fmla="*/ 250926 h 2413398"/>
              <a:gd name="connsiteX356" fmla="*/ 1891541 w 2413399"/>
              <a:gd name="connsiteY356" fmla="*/ 240166 h 2413398"/>
              <a:gd name="connsiteX357" fmla="*/ 1876437 w 2413399"/>
              <a:gd name="connsiteY357" fmla="*/ 229654 h 2413398"/>
              <a:gd name="connsiteX358" fmla="*/ 1861188 w 2413399"/>
              <a:gd name="connsiteY358" fmla="*/ 219390 h 2413398"/>
              <a:gd name="connsiteX359" fmla="*/ 1845795 w 2413399"/>
              <a:gd name="connsiteY359" fmla="*/ 209375 h 2413398"/>
              <a:gd name="connsiteX360" fmla="*/ 1830265 w 2413399"/>
              <a:gd name="connsiteY360" fmla="*/ 199611 h 2413398"/>
              <a:gd name="connsiteX361" fmla="*/ 1814599 w 2413399"/>
              <a:gd name="connsiteY361" fmla="*/ 190097 h 2413398"/>
              <a:gd name="connsiteX362" fmla="*/ 1798802 w 2413399"/>
              <a:gd name="connsiteY362" fmla="*/ 180836 h 2413398"/>
              <a:gd name="connsiteX363" fmla="*/ 1782875 w 2413399"/>
              <a:gd name="connsiteY363" fmla="*/ 171827 h 2413398"/>
              <a:gd name="connsiteX364" fmla="*/ 1766824 w 2413399"/>
              <a:gd name="connsiteY364" fmla="*/ 163072 h 2413398"/>
              <a:gd name="connsiteX365" fmla="*/ 1750652 w 2413399"/>
              <a:gd name="connsiteY365" fmla="*/ 154571 h 2413398"/>
              <a:gd name="connsiteX366" fmla="*/ 1734359 w 2413399"/>
              <a:gd name="connsiteY366" fmla="*/ 146326 h 2413398"/>
              <a:gd name="connsiteX367" fmla="*/ 1717952 w 2413399"/>
              <a:gd name="connsiteY367" fmla="*/ 138337 h 2413398"/>
              <a:gd name="connsiteX368" fmla="*/ 1701434 w 2413399"/>
              <a:gd name="connsiteY368" fmla="*/ 130606 h 2413398"/>
              <a:gd name="connsiteX369" fmla="*/ 1684806 w 2413399"/>
              <a:gd name="connsiteY369" fmla="*/ 123133 h 2413398"/>
              <a:gd name="connsiteX370" fmla="*/ 1668074 w 2413399"/>
              <a:gd name="connsiteY370" fmla="*/ 115918 h 2413398"/>
              <a:gd name="connsiteX371" fmla="*/ 1651238 w 2413399"/>
              <a:gd name="connsiteY371" fmla="*/ 108964 h 2413398"/>
              <a:gd name="connsiteX372" fmla="*/ 1634306 w 2413399"/>
              <a:gd name="connsiteY372" fmla="*/ 102271 h 2413398"/>
              <a:gd name="connsiteX373" fmla="*/ 1617277 w 2413399"/>
              <a:gd name="connsiteY373" fmla="*/ 95840 h 2413398"/>
              <a:gd name="connsiteX374" fmla="*/ 1600157 w 2413399"/>
              <a:gd name="connsiteY374" fmla="*/ 89671 h 2413398"/>
              <a:gd name="connsiteX375" fmla="*/ 1582948 w 2413399"/>
              <a:gd name="connsiteY375" fmla="*/ 83765 h 2413398"/>
              <a:gd name="connsiteX376" fmla="*/ 1565654 w 2413399"/>
              <a:gd name="connsiteY376" fmla="*/ 78125 h 2413398"/>
              <a:gd name="connsiteX377" fmla="*/ 1548279 w 2413399"/>
              <a:gd name="connsiteY377" fmla="*/ 72749 h 2413398"/>
              <a:gd name="connsiteX378" fmla="*/ 1530824 w 2413399"/>
              <a:gd name="connsiteY378" fmla="*/ 67640 h 2413398"/>
              <a:gd name="connsiteX379" fmla="*/ 1513294 w 2413399"/>
              <a:gd name="connsiteY379" fmla="*/ 62798 h 2413398"/>
              <a:gd name="connsiteX380" fmla="*/ 1495694 w 2413399"/>
              <a:gd name="connsiteY380" fmla="*/ 58224 h 2413398"/>
              <a:gd name="connsiteX381" fmla="*/ 1478023 w 2413399"/>
              <a:gd name="connsiteY381" fmla="*/ 53919 h 2413398"/>
              <a:gd name="connsiteX382" fmla="*/ 1460288 w 2413399"/>
              <a:gd name="connsiteY382" fmla="*/ 49884 h 2413398"/>
              <a:gd name="connsiteX383" fmla="*/ 1442491 w 2413399"/>
              <a:gd name="connsiteY383" fmla="*/ 46119 h 2413398"/>
              <a:gd name="connsiteX384" fmla="*/ 1424636 w 2413399"/>
              <a:gd name="connsiteY384" fmla="*/ 42627 h 2413398"/>
              <a:gd name="connsiteX385" fmla="*/ 1406725 w 2413399"/>
              <a:gd name="connsiteY385" fmla="*/ 39406 h 2413398"/>
              <a:gd name="connsiteX386" fmla="*/ 1388764 w 2413399"/>
              <a:gd name="connsiteY386" fmla="*/ 36459 h 2413398"/>
              <a:gd name="connsiteX387" fmla="*/ 1370753 w 2413399"/>
              <a:gd name="connsiteY387" fmla="*/ 33787 h 2413398"/>
              <a:gd name="connsiteX388" fmla="*/ 1352697 w 2413399"/>
              <a:gd name="connsiteY388" fmla="*/ 31390 h 2413398"/>
              <a:gd name="connsiteX389" fmla="*/ 1334600 w 2413399"/>
              <a:gd name="connsiteY389" fmla="*/ 29268 h 2413398"/>
              <a:gd name="connsiteX390" fmla="*/ 1316464 w 2413399"/>
              <a:gd name="connsiteY390" fmla="*/ 27424 h 2413398"/>
              <a:gd name="connsiteX391" fmla="*/ 1298292 w 2413399"/>
              <a:gd name="connsiteY391" fmla="*/ 25857 h 2413398"/>
              <a:gd name="connsiteX392" fmla="*/ 1280090 w 2413399"/>
              <a:gd name="connsiteY392" fmla="*/ 24570 h 2413398"/>
              <a:gd name="connsiteX393" fmla="*/ 1261858 w 2413399"/>
              <a:gd name="connsiteY393" fmla="*/ 23562 h 2413398"/>
              <a:gd name="connsiteX394" fmla="*/ 1243602 w 2413399"/>
              <a:gd name="connsiteY394" fmla="*/ 22834 h 2413398"/>
              <a:gd name="connsiteX395" fmla="*/ 1225324 w 2413399"/>
              <a:gd name="connsiteY395" fmla="*/ 22388 h 2413398"/>
              <a:gd name="connsiteX396" fmla="*/ 1206880 w 2413399"/>
              <a:gd name="connsiteY396" fmla="*/ 0 h 2413398"/>
              <a:gd name="connsiteX397" fmla="*/ 1225521 w 2413399"/>
              <a:gd name="connsiteY397" fmla="*/ 164 h 2413398"/>
              <a:gd name="connsiteX398" fmla="*/ 1244143 w 2413399"/>
              <a:gd name="connsiteY398" fmla="*/ 616 h 2413398"/>
              <a:gd name="connsiteX399" fmla="*/ 1262742 w 2413399"/>
              <a:gd name="connsiteY399" fmla="*/ 1354 h 2413398"/>
              <a:gd name="connsiteX400" fmla="*/ 1281314 w 2413399"/>
              <a:gd name="connsiteY400" fmla="*/ 2379 h 2413398"/>
              <a:gd name="connsiteX401" fmla="*/ 1299860 w 2413399"/>
              <a:gd name="connsiteY401" fmla="*/ 3688 h 2413398"/>
              <a:gd name="connsiteX402" fmla="*/ 1318371 w 2413399"/>
              <a:gd name="connsiteY402" fmla="*/ 5281 h 2413398"/>
              <a:gd name="connsiteX403" fmla="*/ 1336846 w 2413399"/>
              <a:gd name="connsiteY403" fmla="*/ 7157 h 2413398"/>
              <a:gd name="connsiteX404" fmla="*/ 1355283 w 2413399"/>
              <a:gd name="connsiteY404" fmla="*/ 9315 h 2413398"/>
              <a:gd name="connsiteX405" fmla="*/ 1373677 w 2413399"/>
              <a:gd name="connsiteY405" fmla="*/ 11755 h 2413398"/>
              <a:gd name="connsiteX406" fmla="*/ 1392024 w 2413399"/>
              <a:gd name="connsiteY406" fmla="*/ 14475 h 2413398"/>
              <a:gd name="connsiteX407" fmla="*/ 1410322 w 2413399"/>
              <a:gd name="connsiteY407" fmla="*/ 17474 h 2413398"/>
              <a:gd name="connsiteX408" fmla="*/ 1428567 w 2413399"/>
              <a:gd name="connsiteY408" fmla="*/ 20752 h 2413398"/>
              <a:gd name="connsiteX409" fmla="*/ 1446756 w 2413399"/>
              <a:gd name="connsiteY409" fmla="*/ 24308 h 2413398"/>
              <a:gd name="connsiteX410" fmla="*/ 1464886 w 2413399"/>
              <a:gd name="connsiteY410" fmla="*/ 28140 h 2413398"/>
              <a:gd name="connsiteX411" fmla="*/ 1482952 w 2413399"/>
              <a:gd name="connsiteY411" fmla="*/ 32248 h 2413398"/>
              <a:gd name="connsiteX412" fmla="*/ 1500952 w 2413399"/>
              <a:gd name="connsiteY412" fmla="*/ 36630 h 2413398"/>
              <a:gd name="connsiteX413" fmla="*/ 1518883 w 2413399"/>
              <a:gd name="connsiteY413" fmla="*/ 41287 h 2413398"/>
              <a:gd name="connsiteX414" fmla="*/ 1536740 w 2413399"/>
              <a:gd name="connsiteY414" fmla="*/ 46217 h 2413398"/>
              <a:gd name="connsiteX415" fmla="*/ 1554520 w 2413399"/>
              <a:gd name="connsiteY415" fmla="*/ 51419 h 2413398"/>
              <a:gd name="connsiteX416" fmla="*/ 1572221 w 2413399"/>
              <a:gd name="connsiteY416" fmla="*/ 56892 h 2413398"/>
              <a:gd name="connsiteX417" fmla="*/ 1589839 w 2413399"/>
              <a:gd name="connsiteY417" fmla="*/ 62636 h 2413398"/>
              <a:gd name="connsiteX418" fmla="*/ 1607369 w 2413399"/>
              <a:gd name="connsiteY418" fmla="*/ 68648 h 2413398"/>
              <a:gd name="connsiteX419" fmla="*/ 1624810 w 2413399"/>
              <a:gd name="connsiteY419" fmla="*/ 74930 h 2413398"/>
              <a:gd name="connsiteX420" fmla="*/ 1642157 w 2413399"/>
              <a:gd name="connsiteY420" fmla="*/ 81479 h 2413398"/>
              <a:gd name="connsiteX421" fmla="*/ 1659407 w 2413399"/>
              <a:gd name="connsiteY421" fmla="*/ 88295 h 2413398"/>
              <a:gd name="connsiteX422" fmla="*/ 1676557 w 2413399"/>
              <a:gd name="connsiteY422" fmla="*/ 95376 h 2413398"/>
              <a:gd name="connsiteX423" fmla="*/ 1693604 w 2413399"/>
              <a:gd name="connsiteY423" fmla="*/ 102723 h 2413398"/>
              <a:gd name="connsiteX424" fmla="*/ 1710543 w 2413399"/>
              <a:gd name="connsiteY424" fmla="*/ 110334 h 2413398"/>
              <a:gd name="connsiteX425" fmla="*/ 1727372 w 2413399"/>
              <a:gd name="connsiteY425" fmla="*/ 118207 h 2413398"/>
              <a:gd name="connsiteX426" fmla="*/ 1744087 w 2413399"/>
              <a:gd name="connsiteY426" fmla="*/ 126343 h 2413398"/>
              <a:gd name="connsiteX427" fmla="*/ 1760685 w 2413399"/>
              <a:gd name="connsiteY427" fmla="*/ 134740 h 2413398"/>
              <a:gd name="connsiteX428" fmla="*/ 1777163 w 2413399"/>
              <a:gd name="connsiteY428" fmla="*/ 143398 h 2413398"/>
              <a:gd name="connsiteX429" fmla="*/ 1793516 w 2413399"/>
              <a:gd name="connsiteY429" fmla="*/ 152315 h 2413398"/>
              <a:gd name="connsiteX430" fmla="*/ 1809743 w 2413399"/>
              <a:gd name="connsiteY430" fmla="*/ 161490 h 2413398"/>
              <a:gd name="connsiteX431" fmla="*/ 1825839 w 2413399"/>
              <a:gd name="connsiteY431" fmla="*/ 170924 h 2413398"/>
              <a:gd name="connsiteX432" fmla="*/ 1841800 w 2413399"/>
              <a:gd name="connsiteY432" fmla="*/ 180614 h 2413398"/>
              <a:gd name="connsiteX433" fmla="*/ 1857623 w 2413399"/>
              <a:gd name="connsiteY433" fmla="*/ 190560 h 2413398"/>
              <a:gd name="connsiteX434" fmla="*/ 1873306 w 2413399"/>
              <a:gd name="connsiteY434" fmla="*/ 200760 h 2413398"/>
              <a:gd name="connsiteX435" fmla="*/ 1888846 w 2413399"/>
              <a:gd name="connsiteY435" fmla="*/ 211215 h 2413398"/>
              <a:gd name="connsiteX436" fmla="*/ 1904236 w 2413399"/>
              <a:gd name="connsiteY436" fmla="*/ 221923 h 2413398"/>
              <a:gd name="connsiteX437" fmla="*/ 1919475 w 2413399"/>
              <a:gd name="connsiteY437" fmla="*/ 232883 h 2413398"/>
              <a:gd name="connsiteX438" fmla="*/ 1934561 w 2413399"/>
              <a:gd name="connsiteY438" fmla="*/ 244095 h 2413398"/>
              <a:gd name="connsiteX439" fmla="*/ 1949488 w 2413399"/>
              <a:gd name="connsiteY439" fmla="*/ 255557 h 2413398"/>
              <a:gd name="connsiteX440" fmla="*/ 1964254 w 2413399"/>
              <a:gd name="connsiteY440" fmla="*/ 267269 h 2413398"/>
              <a:gd name="connsiteX441" fmla="*/ 1978856 w 2413399"/>
              <a:gd name="connsiteY441" fmla="*/ 279229 h 2413398"/>
              <a:gd name="connsiteX442" fmla="*/ 1993289 w 2413399"/>
              <a:gd name="connsiteY442" fmla="*/ 291437 h 2413398"/>
              <a:gd name="connsiteX443" fmla="*/ 2007551 w 2413399"/>
              <a:gd name="connsiteY443" fmla="*/ 303891 h 2413398"/>
              <a:gd name="connsiteX444" fmla="*/ 2021637 w 2413399"/>
              <a:gd name="connsiteY444" fmla="*/ 316591 h 2413398"/>
              <a:gd name="connsiteX445" fmla="*/ 2035546 w 2413399"/>
              <a:gd name="connsiteY445" fmla="*/ 329537 h 2413398"/>
              <a:gd name="connsiteX446" fmla="*/ 2049272 w 2413399"/>
              <a:gd name="connsiteY446" fmla="*/ 342726 h 2413398"/>
              <a:gd name="connsiteX447" fmla="*/ 2062814 w 2413399"/>
              <a:gd name="connsiteY447" fmla="*/ 356159 h 2413398"/>
              <a:gd name="connsiteX448" fmla="*/ 2076167 w 2413399"/>
              <a:gd name="connsiteY448" fmla="*/ 369833 h 2413398"/>
              <a:gd name="connsiteX449" fmla="*/ 2089327 w 2413399"/>
              <a:gd name="connsiteY449" fmla="*/ 383749 h 2413398"/>
              <a:gd name="connsiteX450" fmla="*/ 2102293 w 2413399"/>
              <a:gd name="connsiteY450" fmla="*/ 397904 h 2413398"/>
              <a:gd name="connsiteX451" fmla="*/ 2115060 w 2413399"/>
              <a:gd name="connsiteY451" fmla="*/ 412300 h 2413398"/>
              <a:gd name="connsiteX452" fmla="*/ 2127625 w 2413399"/>
              <a:gd name="connsiteY452" fmla="*/ 426934 h 2413398"/>
              <a:gd name="connsiteX453" fmla="*/ 2139983 w 2413399"/>
              <a:gd name="connsiteY453" fmla="*/ 441805 h 2413398"/>
              <a:gd name="connsiteX454" fmla="*/ 2152133 w 2413399"/>
              <a:gd name="connsiteY454" fmla="*/ 456913 h 2413398"/>
              <a:gd name="connsiteX455" fmla="*/ 2164071 w 2413399"/>
              <a:gd name="connsiteY455" fmla="*/ 472256 h 2413398"/>
              <a:gd name="connsiteX456" fmla="*/ 2175792 w 2413399"/>
              <a:gd name="connsiteY456" fmla="*/ 487834 h 2413398"/>
              <a:gd name="connsiteX457" fmla="*/ 2187295 w 2413399"/>
              <a:gd name="connsiteY457" fmla="*/ 503646 h 2413398"/>
              <a:gd name="connsiteX458" fmla="*/ 2198574 w 2413399"/>
              <a:gd name="connsiteY458" fmla="*/ 519690 h 2413398"/>
              <a:gd name="connsiteX459" fmla="*/ 2209628 w 2413399"/>
              <a:gd name="connsiteY459" fmla="*/ 535967 h 2413398"/>
              <a:gd name="connsiteX460" fmla="*/ 2220452 w 2413399"/>
              <a:gd name="connsiteY460" fmla="*/ 552474 h 2413398"/>
              <a:gd name="connsiteX461" fmla="*/ 2231043 w 2413399"/>
              <a:gd name="connsiteY461" fmla="*/ 569211 h 2413398"/>
              <a:gd name="connsiteX462" fmla="*/ 2241398 w 2413399"/>
              <a:gd name="connsiteY462" fmla="*/ 586177 h 2413398"/>
              <a:gd name="connsiteX463" fmla="*/ 2251558 w 2413399"/>
              <a:gd name="connsiteY463" fmla="*/ 603449 h 2413398"/>
              <a:gd name="connsiteX464" fmla="*/ 2270867 w 2413399"/>
              <a:gd name="connsiteY464" fmla="*/ 638177 h 2413398"/>
              <a:gd name="connsiteX465" fmla="*/ 2280069 w 2413399"/>
              <a:gd name="connsiteY465" fmla="*/ 655716 h 2413398"/>
              <a:gd name="connsiteX466" fmla="*/ 2288955 w 2413399"/>
              <a:gd name="connsiteY466" fmla="*/ 673343 h 2413398"/>
              <a:gd name="connsiteX467" fmla="*/ 2297527 w 2413399"/>
              <a:gd name="connsiteY467" fmla="*/ 691052 h 2413398"/>
              <a:gd name="connsiteX468" fmla="*/ 2305784 w 2413399"/>
              <a:gd name="connsiteY468" fmla="*/ 708842 h 2413398"/>
              <a:gd name="connsiteX469" fmla="*/ 2313730 w 2413399"/>
              <a:gd name="connsiteY469" fmla="*/ 726708 h 2413398"/>
              <a:gd name="connsiteX470" fmla="*/ 2321363 w 2413399"/>
              <a:gd name="connsiteY470" fmla="*/ 744647 h 2413398"/>
              <a:gd name="connsiteX471" fmla="*/ 2328685 w 2413399"/>
              <a:gd name="connsiteY471" fmla="*/ 762656 h 2413398"/>
              <a:gd name="connsiteX472" fmla="*/ 2335696 w 2413399"/>
              <a:gd name="connsiteY472" fmla="*/ 780732 h 2413398"/>
              <a:gd name="connsiteX473" fmla="*/ 2342398 w 2413399"/>
              <a:gd name="connsiteY473" fmla="*/ 798869 h 2413398"/>
              <a:gd name="connsiteX474" fmla="*/ 2348792 w 2413399"/>
              <a:gd name="connsiteY474" fmla="*/ 817067 h 2413398"/>
              <a:gd name="connsiteX475" fmla="*/ 2354878 w 2413399"/>
              <a:gd name="connsiteY475" fmla="*/ 835320 h 2413398"/>
              <a:gd name="connsiteX476" fmla="*/ 2360657 w 2413399"/>
              <a:gd name="connsiteY476" fmla="*/ 853626 h 2413398"/>
              <a:gd name="connsiteX477" fmla="*/ 2366130 w 2413399"/>
              <a:gd name="connsiteY477" fmla="*/ 871981 h 2413398"/>
              <a:gd name="connsiteX478" fmla="*/ 2371300 w 2413399"/>
              <a:gd name="connsiteY478" fmla="*/ 890382 h 2413398"/>
              <a:gd name="connsiteX479" fmla="*/ 2376165 w 2413399"/>
              <a:gd name="connsiteY479" fmla="*/ 908825 h 2413398"/>
              <a:gd name="connsiteX480" fmla="*/ 2380726 w 2413399"/>
              <a:gd name="connsiteY480" fmla="*/ 927307 h 2413398"/>
              <a:gd name="connsiteX481" fmla="*/ 2384986 w 2413399"/>
              <a:gd name="connsiteY481" fmla="*/ 945824 h 2413398"/>
              <a:gd name="connsiteX482" fmla="*/ 2388944 w 2413399"/>
              <a:gd name="connsiteY482" fmla="*/ 964373 h 2413398"/>
              <a:gd name="connsiteX483" fmla="*/ 2392602 w 2413399"/>
              <a:gd name="connsiteY483" fmla="*/ 982952 h 2413398"/>
              <a:gd name="connsiteX484" fmla="*/ 2395960 w 2413399"/>
              <a:gd name="connsiteY484" fmla="*/ 1001555 h 2413398"/>
              <a:gd name="connsiteX485" fmla="*/ 2399021 w 2413399"/>
              <a:gd name="connsiteY485" fmla="*/ 1020180 h 2413398"/>
              <a:gd name="connsiteX486" fmla="*/ 2401782 w 2413399"/>
              <a:gd name="connsiteY486" fmla="*/ 1038823 h 2413398"/>
              <a:gd name="connsiteX487" fmla="*/ 2404248 w 2413399"/>
              <a:gd name="connsiteY487" fmla="*/ 1057482 h 2413398"/>
              <a:gd name="connsiteX488" fmla="*/ 2406417 w 2413399"/>
              <a:gd name="connsiteY488" fmla="*/ 1076152 h 2413398"/>
              <a:gd name="connsiteX489" fmla="*/ 2408292 w 2413399"/>
              <a:gd name="connsiteY489" fmla="*/ 1094830 h 2413398"/>
              <a:gd name="connsiteX490" fmla="*/ 2409873 w 2413399"/>
              <a:gd name="connsiteY490" fmla="*/ 1113513 h 2413398"/>
              <a:gd name="connsiteX491" fmla="*/ 2411160 w 2413399"/>
              <a:gd name="connsiteY491" fmla="*/ 1132197 h 2413398"/>
              <a:gd name="connsiteX492" fmla="*/ 2412156 w 2413399"/>
              <a:gd name="connsiteY492" fmla="*/ 1150880 h 2413398"/>
              <a:gd name="connsiteX493" fmla="*/ 2412860 w 2413399"/>
              <a:gd name="connsiteY493" fmla="*/ 1169557 h 2413398"/>
              <a:gd name="connsiteX494" fmla="*/ 2413274 w 2413399"/>
              <a:gd name="connsiteY494" fmla="*/ 1188225 h 2413398"/>
              <a:gd name="connsiteX495" fmla="*/ 2413399 w 2413399"/>
              <a:gd name="connsiteY495" fmla="*/ 1206881 h 2413398"/>
              <a:gd name="connsiteX496" fmla="*/ 2413234 w 2413399"/>
              <a:gd name="connsiteY496" fmla="*/ 1225522 h 2413398"/>
              <a:gd name="connsiteX497" fmla="*/ 2412783 w 2413399"/>
              <a:gd name="connsiteY497" fmla="*/ 1244143 h 2413398"/>
              <a:gd name="connsiteX498" fmla="*/ 2412044 w 2413399"/>
              <a:gd name="connsiteY498" fmla="*/ 1262742 h 2413398"/>
              <a:gd name="connsiteX499" fmla="*/ 2411019 w 2413399"/>
              <a:gd name="connsiteY499" fmla="*/ 1281315 h 2413398"/>
              <a:gd name="connsiteX500" fmla="*/ 2409710 w 2413399"/>
              <a:gd name="connsiteY500" fmla="*/ 1299859 h 2413398"/>
              <a:gd name="connsiteX501" fmla="*/ 2408117 w 2413399"/>
              <a:gd name="connsiteY501" fmla="*/ 1318371 h 2413398"/>
              <a:gd name="connsiteX502" fmla="*/ 2406241 w 2413399"/>
              <a:gd name="connsiteY502" fmla="*/ 1336847 h 2413398"/>
              <a:gd name="connsiteX503" fmla="*/ 2404083 w 2413399"/>
              <a:gd name="connsiteY503" fmla="*/ 1355283 h 2413398"/>
              <a:gd name="connsiteX504" fmla="*/ 2401643 w 2413399"/>
              <a:gd name="connsiteY504" fmla="*/ 1373677 h 2413398"/>
              <a:gd name="connsiteX505" fmla="*/ 2398923 w 2413399"/>
              <a:gd name="connsiteY505" fmla="*/ 1392025 h 2413398"/>
              <a:gd name="connsiteX506" fmla="*/ 2395924 w 2413399"/>
              <a:gd name="connsiteY506" fmla="*/ 1410322 h 2413398"/>
              <a:gd name="connsiteX507" fmla="*/ 2392646 w 2413399"/>
              <a:gd name="connsiteY507" fmla="*/ 1428568 h 2413398"/>
              <a:gd name="connsiteX508" fmla="*/ 2389091 w 2413399"/>
              <a:gd name="connsiteY508" fmla="*/ 1446757 h 2413398"/>
              <a:gd name="connsiteX509" fmla="*/ 2385259 w 2413399"/>
              <a:gd name="connsiteY509" fmla="*/ 1464886 h 2413398"/>
              <a:gd name="connsiteX510" fmla="*/ 2381150 w 2413399"/>
              <a:gd name="connsiteY510" fmla="*/ 1482953 h 2413398"/>
              <a:gd name="connsiteX511" fmla="*/ 2376768 w 2413399"/>
              <a:gd name="connsiteY511" fmla="*/ 1500953 h 2413398"/>
              <a:gd name="connsiteX512" fmla="*/ 2372111 w 2413399"/>
              <a:gd name="connsiteY512" fmla="*/ 1518883 h 2413398"/>
              <a:gd name="connsiteX513" fmla="*/ 2367181 w 2413399"/>
              <a:gd name="connsiteY513" fmla="*/ 1536740 h 2413398"/>
              <a:gd name="connsiteX514" fmla="*/ 2361979 w 2413399"/>
              <a:gd name="connsiteY514" fmla="*/ 1554520 h 2413398"/>
              <a:gd name="connsiteX515" fmla="*/ 2356506 w 2413399"/>
              <a:gd name="connsiteY515" fmla="*/ 1572221 h 2413398"/>
              <a:gd name="connsiteX516" fmla="*/ 2350763 w 2413399"/>
              <a:gd name="connsiteY516" fmla="*/ 1589838 h 2413398"/>
              <a:gd name="connsiteX517" fmla="*/ 2344749 w 2413399"/>
              <a:gd name="connsiteY517" fmla="*/ 1607369 h 2413398"/>
              <a:gd name="connsiteX518" fmla="*/ 2338468 w 2413399"/>
              <a:gd name="connsiteY518" fmla="*/ 1624810 h 2413398"/>
              <a:gd name="connsiteX519" fmla="*/ 2331919 w 2413399"/>
              <a:gd name="connsiteY519" fmla="*/ 1642157 h 2413398"/>
              <a:gd name="connsiteX520" fmla="*/ 2325103 w 2413399"/>
              <a:gd name="connsiteY520" fmla="*/ 1659407 h 2413398"/>
              <a:gd name="connsiteX521" fmla="*/ 2318022 w 2413399"/>
              <a:gd name="connsiteY521" fmla="*/ 1676557 h 2413398"/>
              <a:gd name="connsiteX522" fmla="*/ 2310675 w 2413399"/>
              <a:gd name="connsiteY522" fmla="*/ 1693604 h 2413398"/>
              <a:gd name="connsiteX523" fmla="*/ 2303065 w 2413399"/>
              <a:gd name="connsiteY523" fmla="*/ 1710543 h 2413398"/>
              <a:gd name="connsiteX524" fmla="*/ 2295191 w 2413399"/>
              <a:gd name="connsiteY524" fmla="*/ 1727372 h 2413398"/>
              <a:gd name="connsiteX525" fmla="*/ 2287055 w 2413399"/>
              <a:gd name="connsiteY525" fmla="*/ 1744087 h 2413398"/>
              <a:gd name="connsiteX526" fmla="*/ 2278658 w 2413399"/>
              <a:gd name="connsiteY526" fmla="*/ 1760685 h 2413398"/>
              <a:gd name="connsiteX527" fmla="*/ 2270000 w 2413399"/>
              <a:gd name="connsiteY527" fmla="*/ 1777163 h 2413398"/>
              <a:gd name="connsiteX528" fmla="*/ 2261083 w 2413399"/>
              <a:gd name="connsiteY528" fmla="*/ 1793516 h 2413398"/>
              <a:gd name="connsiteX529" fmla="*/ 2251909 w 2413399"/>
              <a:gd name="connsiteY529" fmla="*/ 1809743 h 2413398"/>
              <a:gd name="connsiteX530" fmla="*/ 2242475 w 2413399"/>
              <a:gd name="connsiteY530" fmla="*/ 1825838 h 2413398"/>
              <a:gd name="connsiteX531" fmla="*/ 2232785 w 2413399"/>
              <a:gd name="connsiteY531" fmla="*/ 1841800 h 2413398"/>
              <a:gd name="connsiteX532" fmla="*/ 2222838 w 2413399"/>
              <a:gd name="connsiteY532" fmla="*/ 1857624 h 2413398"/>
              <a:gd name="connsiteX533" fmla="*/ 2212638 w 2413399"/>
              <a:gd name="connsiteY533" fmla="*/ 1873306 h 2413398"/>
              <a:gd name="connsiteX534" fmla="*/ 2202183 w 2413399"/>
              <a:gd name="connsiteY534" fmla="*/ 1888845 h 2413398"/>
              <a:gd name="connsiteX535" fmla="*/ 2191474 w 2413399"/>
              <a:gd name="connsiteY535" fmla="*/ 1904236 h 2413398"/>
              <a:gd name="connsiteX536" fmla="*/ 2180515 w 2413399"/>
              <a:gd name="connsiteY536" fmla="*/ 1919476 h 2413398"/>
              <a:gd name="connsiteX537" fmla="*/ 2169304 w 2413399"/>
              <a:gd name="connsiteY537" fmla="*/ 1934561 h 2413398"/>
              <a:gd name="connsiteX538" fmla="*/ 2157841 w 2413399"/>
              <a:gd name="connsiteY538" fmla="*/ 1949489 h 2413398"/>
              <a:gd name="connsiteX539" fmla="*/ 2146129 w 2413399"/>
              <a:gd name="connsiteY539" fmla="*/ 1964255 h 2413398"/>
              <a:gd name="connsiteX540" fmla="*/ 2134169 w 2413399"/>
              <a:gd name="connsiteY540" fmla="*/ 1978856 h 2413398"/>
              <a:gd name="connsiteX541" fmla="*/ 2121962 w 2413399"/>
              <a:gd name="connsiteY541" fmla="*/ 1993289 h 2413398"/>
              <a:gd name="connsiteX542" fmla="*/ 2109506 w 2413399"/>
              <a:gd name="connsiteY542" fmla="*/ 2007551 h 2413398"/>
              <a:gd name="connsiteX543" fmla="*/ 2096806 w 2413399"/>
              <a:gd name="connsiteY543" fmla="*/ 2021638 h 2413398"/>
              <a:gd name="connsiteX544" fmla="*/ 2083862 w 2413399"/>
              <a:gd name="connsiteY544" fmla="*/ 2035546 h 2413398"/>
              <a:gd name="connsiteX545" fmla="*/ 2070672 w 2413399"/>
              <a:gd name="connsiteY545" fmla="*/ 2049273 h 2413398"/>
              <a:gd name="connsiteX546" fmla="*/ 2057240 w 2413399"/>
              <a:gd name="connsiteY546" fmla="*/ 2062814 h 2413398"/>
              <a:gd name="connsiteX547" fmla="*/ 2043566 w 2413399"/>
              <a:gd name="connsiteY547" fmla="*/ 2076167 h 2413398"/>
              <a:gd name="connsiteX548" fmla="*/ 2029649 w 2413399"/>
              <a:gd name="connsiteY548" fmla="*/ 2089328 h 2413398"/>
              <a:gd name="connsiteX549" fmla="*/ 2015494 w 2413399"/>
              <a:gd name="connsiteY549" fmla="*/ 2102293 h 2413398"/>
              <a:gd name="connsiteX550" fmla="*/ 2001098 w 2413399"/>
              <a:gd name="connsiteY550" fmla="*/ 2115060 h 2413398"/>
              <a:gd name="connsiteX551" fmla="*/ 1986464 w 2413399"/>
              <a:gd name="connsiteY551" fmla="*/ 2127625 h 2413398"/>
              <a:gd name="connsiteX552" fmla="*/ 1971593 w 2413399"/>
              <a:gd name="connsiteY552" fmla="*/ 2139984 h 2413398"/>
              <a:gd name="connsiteX553" fmla="*/ 1956485 w 2413399"/>
              <a:gd name="connsiteY553" fmla="*/ 2152133 h 2413398"/>
              <a:gd name="connsiteX554" fmla="*/ 1941142 w 2413399"/>
              <a:gd name="connsiteY554" fmla="*/ 2164071 h 2413398"/>
              <a:gd name="connsiteX555" fmla="*/ 1925564 w 2413399"/>
              <a:gd name="connsiteY555" fmla="*/ 2175792 h 2413398"/>
              <a:gd name="connsiteX556" fmla="*/ 1909753 w 2413399"/>
              <a:gd name="connsiteY556" fmla="*/ 2187295 h 2413398"/>
              <a:gd name="connsiteX557" fmla="*/ 1893708 w 2413399"/>
              <a:gd name="connsiteY557" fmla="*/ 2198574 h 2413398"/>
              <a:gd name="connsiteX558" fmla="*/ 1877432 w 2413399"/>
              <a:gd name="connsiteY558" fmla="*/ 2209628 h 2413398"/>
              <a:gd name="connsiteX559" fmla="*/ 1860924 w 2413399"/>
              <a:gd name="connsiteY559" fmla="*/ 2220452 h 2413398"/>
              <a:gd name="connsiteX560" fmla="*/ 1844187 w 2413399"/>
              <a:gd name="connsiteY560" fmla="*/ 2231043 h 2413398"/>
              <a:gd name="connsiteX561" fmla="*/ 1827221 w 2413399"/>
              <a:gd name="connsiteY561" fmla="*/ 2241398 h 2413398"/>
              <a:gd name="connsiteX562" fmla="*/ 1809950 w 2413399"/>
              <a:gd name="connsiteY562" fmla="*/ 2251559 h 2413398"/>
              <a:gd name="connsiteX563" fmla="*/ 1775221 w 2413399"/>
              <a:gd name="connsiteY563" fmla="*/ 2270868 h 2413398"/>
              <a:gd name="connsiteX564" fmla="*/ 1757681 w 2413399"/>
              <a:gd name="connsiteY564" fmla="*/ 2280069 h 2413398"/>
              <a:gd name="connsiteX565" fmla="*/ 1740055 w 2413399"/>
              <a:gd name="connsiteY565" fmla="*/ 2288955 h 2413398"/>
              <a:gd name="connsiteX566" fmla="*/ 1722346 w 2413399"/>
              <a:gd name="connsiteY566" fmla="*/ 2297527 h 2413398"/>
              <a:gd name="connsiteX567" fmla="*/ 1704556 w 2413399"/>
              <a:gd name="connsiteY567" fmla="*/ 2305785 h 2413398"/>
              <a:gd name="connsiteX568" fmla="*/ 1686690 w 2413399"/>
              <a:gd name="connsiteY568" fmla="*/ 2313730 h 2413398"/>
              <a:gd name="connsiteX569" fmla="*/ 1668750 w 2413399"/>
              <a:gd name="connsiteY569" fmla="*/ 2321363 h 2413398"/>
              <a:gd name="connsiteX570" fmla="*/ 1650741 w 2413399"/>
              <a:gd name="connsiteY570" fmla="*/ 2328684 h 2413398"/>
              <a:gd name="connsiteX571" fmla="*/ 1632667 w 2413399"/>
              <a:gd name="connsiteY571" fmla="*/ 2335696 h 2413398"/>
              <a:gd name="connsiteX572" fmla="*/ 1614529 w 2413399"/>
              <a:gd name="connsiteY572" fmla="*/ 2342398 h 2413398"/>
              <a:gd name="connsiteX573" fmla="*/ 1596331 w 2413399"/>
              <a:gd name="connsiteY573" fmla="*/ 2348792 h 2413398"/>
              <a:gd name="connsiteX574" fmla="*/ 1578078 w 2413399"/>
              <a:gd name="connsiteY574" fmla="*/ 2354878 h 2413398"/>
              <a:gd name="connsiteX575" fmla="*/ 1559772 w 2413399"/>
              <a:gd name="connsiteY575" fmla="*/ 2360657 h 2413398"/>
              <a:gd name="connsiteX576" fmla="*/ 1541417 w 2413399"/>
              <a:gd name="connsiteY576" fmla="*/ 2366131 h 2413398"/>
              <a:gd name="connsiteX577" fmla="*/ 1523016 w 2413399"/>
              <a:gd name="connsiteY577" fmla="*/ 2371300 h 2413398"/>
              <a:gd name="connsiteX578" fmla="*/ 1504573 w 2413399"/>
              <a:gd name="connsiteY578" fmla="*/ 2376164 h 2413398"/>
              <a:gd name="connsiteX579" fmla="*/ 1486091 w 2413399"/>
              <a:gd name="connsiteY579" fmla="*/ 2380726 h 2413398"/>
              <a:gd name="connsiteX580" fmla="*/ 1467574 w 2413399"/>
              <a:gd name="connsiteY580" fmla="*/ 2384986 h 2413398"/>
              <a:gd name="connsiteX581" fmla="*/ 1449025 w 2413399"/>
              <a:gd name="connsiteY581" fmla="*/ 2388944 h 2413398"/>
              <a:gd name="connsiteX582" fmla="*/ 1430447 w 2413399"/>
              <a:gd name="connsiteY582" fmla="*/ 2392602 h 2413398"/>
              <a:gd name="connsiteX583" fmla="*/ 1411844 w 2413399"/>
              <a:gd name="connsiteY583" fmla="*/ 2395960 h 2413398"/>
              <a:gd name="connsiteX584" fmla="*/ 1393218 w 2413399"/>
              <a:gd name="connsiteY584" fmla="*/ 2399020 h 2413398"/>
              <a:gd name="connsiteX585" fmla="*/ 1374575 w 2413399"/>
              <a:gd name="connsiteY585" fmla="*/ 2401782 h 2413398"/>
              <a:gd name="connsiteX586" fmla="*/ 1355916 w 2413399"/>
              <a:gd name="connsiteY586" fmla="*/ 2404248 h 2413398"/>
              <a:gd name="connsiteX587" fmla="*/ 1337247 w 2413399"/>
              <a:gd name="connsiteY587" fmla="*/ 2406417 h 2413398"/>
              <a:gd name="connsiteX588" fmla="*/ 1318569 w 2413399"/>
              <a:gd name="connsiteY588" fmla="*/ 2408292 h 2413398"/>
              <a:gd name="connsiteX589" fmla="*/ 1299885 w 2413399"/>
              <a:gd name="connsiteY589" fmla="*/ 2409873 h 2413398"/>
              <a:gd name="connsiteX590" fmla="*/ 1281201 w 2413399"/>
              <a:gd name="connsiteY590" fmla="*/ 2411161 h 2413398"/>
              <a:gd name="connsiteX591" fmla="*/ 1262519 w 2413399"/>
              <a:gd name="connsiteY591" fmla="*/ 2412156 h 2413398"/>
              <a:gd name="connsiteX592" fmla="*/ 1243842 w 2413399"/>
              <a:gd name="connsiteY592" fmla="*/ 2412860 h 2413398"/>
              <a:gd name="connsiteX593" fmla="*/ 1225173 w 2413399"/>
              <a:gd name="connsiteY593" fmla="*/ 2413274 h 2413398"/>
              <a:gd name="connsiteX594" fmla="*/ 1206517 w 2413399"/>
              <a:gd name="connsiteY594" fmla="*/ 2413398 h 2413398"/>
              <a:gd name="connsiteX595" fmla="*/ 1187877 w 2413399"/>
              <a:gd name="connsiteY595" fmla="*/ 2413234 h 2413398"/>
              <a:gd name="connsiteX596" fmla="*/ 1169255 w 2413399"/>
              <a:gd name="connsiteY596" fmla="*/ 2412782 h 2413398"/>
              <a:gd name="connsiteX597" fmla="*/ 1150656 w 2413399"/>
              <a:gd name="connsiteY597" fmla="*/ 2412044 h 2413398"/>
              <a:gd name="connsiteX598" fmla="*/ 1132083 w 2413399"/>
              <a:gd name="connsiteY598" fmla="*/ 2411019 h 2413398"/>
              <a:gd name="connsiteX599" fmla="*/ 1113539 w 2413399"/>
              <a:gd name="connsiteY599" fmla="*/ 2409710 h 2413398"/>
              <a:gd name="connsiteX600" fmla="*/ 1095027 w 2413399"/>
              <a:gd name="connsiteY600" fmla="*/ 2408117 h 2413398"/>
              <a:gd name="connsiteX601" fmla="*/ 1076552 w 2413399"/>
              <a:gd name="connsiteY601" fmla="*/ 2406241 h 2413398"/>
              <a:gd name="connsiteX602" fmla="*/ 1058115 w 2413399"/>
              <a:gd name="connsiteY602" fmla="*/ 2404083 h 2413398"/>
              <a:gd name="connsiteX603" fmla="*/ 1039721 w 2413399"/>
              <a:gd name="connsiteY603" fmla="*/ 2401643 h 2413398"/>
              <a:gd name="connsiteX604" fmla="*/ 1021374 w 2413399"/>
              <a:gd name="connsiteY604" fmla="*/ 2398923 h 2413398"/>
              <a:gd name="connsiteX605" fmla="*/ 1003076 w 2413399"/>
              <a:gd name="connsiteY605" fmla="*/ 2395924 h 2413398"/>
              <a:gd name="connsiteX606" fmla="*/ 984830 w 2413399"/>
              <a:gd name="connsiteY606" fmla="*/ 2392646 h 2413398"/>
              <a:gd name="connsiteX607" fmla="*/ 966641 w 2413399"/>
              <a:gd name="connsiteY607" fmla="*/ 2389090 h 2413398"/>
              <a:gd name="connsiteX608" fmla="*/ 948511 w 2413399"/>
              <a:gd name="connsiteY608" fmla="*/ 2385258 h 2413398"/>
              <a:gd name="connsiteX609" fmla="*/ 930445 w 2413399"/>
              <a:gd name="connsiteY609" fmla="*/ 2381150 h 2413398"/>
              <a:gd name="connsiteX610" fmla="*/ 912445 w 2413399"/>
              <a:gd name="connsiteY610" fmla="*/ 2376768 h 2413398"/>
              <a:gd name="connsiteX611" fmla="*/ 894515 w 2413399"/>
              <a:gd name="connsiteY611" fmla="*/ 2372111 h 2413398"/>
              <a:gd name="connsiteX612" fmla="*/ 876658 w 2413399"/>
              <a:gd name="connsiteY612" fmla="*/ 2367181 h 2413398"/>
              <a:gd name="connsiteX613" fmla="*/ 858877 w 2413399"/>
              <a:gd name="connsiteY613" fmla="*/ 2361979 h 2413398"/>
              <a:gd name="connsiteX614" fmla="*/ 841177 w 2413399"/>
              <a:gd name="connsiteY614" fmla="*/ 2356506 h 2413398"/>
              <a:gd name="connsiteX615" fmla="*/ 823559 w 2413399"/>
              <a:gd name="connsiteY615" fmla="*/ 2350763 h 2413398"/>
              <a:gd name="connsiteX616" fmla="*/ 806029 w 2413399"/>
              <a:gd name="connsiteY616" fmla="*/ 2344750 h 2413398"/>
              <a:gd name="connsiteX617" fmla="*/ 788588 w 2413399"/>
              <a:gd name="connsiteY617" fmla="*/ 2338468 h 2413398"/>
              <a:gd name="connsiteX618" fmla="*/ 771241 w 2413399"/>
              <a:gd name="connsiteY618" fmla="*/ 2331919 h 2413398"/>
              <a:gd name="connsiteX619" fmla="*/ 753991 w 2413399"/>
              <a:gd name="connsiteY619" fmla="*/ 2325103 h 2413398"/>
              <a:gd name="connsiteX620" fmla="*/ 736841 w 2413399"/>
              <a:gd name="connsiteY620" fmla="*/ 2318022 h 2413398"/>
              <a:gd name="connsiteX621" fmla="*/ 719794 w 2413399"/>
              <a:gd name="connsiteY621" fmla="*/ 2310675 h 2413398"/>
              <a:gd name="connsiteX622" fmla="*/ 702855 w 2413399"/>
              <a:gd name="connsiteY622" fmla="*/ 2303064 h 2413398"/>
              <a:gd name="connsiteX623" fmla="*/ 686026 w 2413399"/>
              <a:gd name="connsiteY623" fmla="*/ 2295191 h 2413398"/>
              <a:gd name="connsiteX624" fmla="*/ 669311 w 2413399"/>
              <a:gd name="connsiteY624" fmla="*/ 2287055 h 2413398"/>
              <a:gd name="connsiteX625" fmla="*/ 652712 w 2413399"/>
              <a:gd name="connsiteY625" fmla="*/ 2278658 h 2413398"/>
              <a:gd name="connsiteX626" fmla="*/ 636234 w 2413399"/>
              <a:gd name="connsiteY626" fmla="*/ 2270000 h 2413398"/>
              <a:gd name="connsiteX627" fmla="*/ 619881 w 2413399"/>
              <a:gd name="connsiteY627" fmla="*/ 2261083 h 2413398"/>
              <a:gd name="connsiteX628" fmla="*/ 603655 w 2413399"/>
              <a:gd name="connsiteY628" fmla="*/ 2251908 h 2413398"/>
              <a:gd name="connsiteX629" fmla="*/ 587559 w 2413399"/>
              <a:gd name="connsiteY629" fmla="*/ 2242474 h 2413398"/>
              <a:gd name="connsiteX630" fmla="*/ 571598 w 2413399"/>
              <a:gd name="connsiteY630" fmla="*/ 2232784 h 2413398"/>
              <a:gd name="connsiteX631" fmla="*/ 555774 w 2413399"/>
              <a:gd name="connsiteY631" fmla="*/ 2222839 h 2413398"/>
              <a:gd name="connsiteX632" fmla="*/ 540091 w 2413399"/>
              <a:gd name="connsiteY632" fmla="*/ 2212638 h 2413398"/>
              <a:gd name="connsiteX633" fmla="*/ 524552 w 2413399"/>
              <a:gd name="connsiteY633" fmla="*/ 2202183 h 2413398"/>
              <a:gd name="connsiteX634" fmla="*/ 509162 w 2413399"/>
              <a:gd name="connsiteY634" fmla="*/ 2191475 h 2413398"/>
              <a:gd name="connsiteX635" fmla="*/ 493922 w 2413399"/>
              <a:gd name="connsiteY635" fmla="*/ 2180514 h 2413398"/>
              <a:gd name="connsiteX636" fmla="*/ 478837 w 2413399"/>
              <a:gd name="connsiteY636" fmla="*/ 2169303 h 2413398"/>
              <a:gd name="connsiteX637" fmla="*/ 463909 w 2413399"/>
              <a:gd name="connsiteY637" fmla="*/ 2157841 h 2413398"/>
              <a:gd name="connsiteX638" fmla="*/ 449144 w 2413399"/>
              <a:gd name="connsiteY638" fmla="*/ 2146129 h 2413398"/>
              <a:gd name="connsiteX639" fmla="*/ 434542 w 2413399"/>
              <a:gd name="connsiteY639" fmla="*/ 2134169 h 2413398"/>
              <a:gd name="connsiteX640" fmla="*/ 420109 w 2413399"/>
              <a:gd name="connsiteY640" fmla="*/ 2121961 h 2413398"/>
              <a:gd name="connsiteX641" fmla="*/ 405847 w 2413399"/>
              <a:gd name="connsiteY641" fmla="*/ 2109507 h 2413398"/>
              <a:gd name="connsiteX642" fmla="*/ 391760 w 2413399"/>
              <a:gd name="connsiteY642" fmla="*/ 2096807 h 2413398"/>
              <a:gd name="connsiteX643" fmla="*/ 377852 w 2413399"/>
              <a:gd name="connsiteY643" fmla="*/ 2083861 h 2413398"/>
              <a:gd name="connsiteX644" fmla="*/ 364125 w 2413399"/>
              <a:gd name="connsiteY644" fmla="*/ 2070672 h 2413398"/>
              <a:gd name="connsiteX645" fmla="*/ 350584 w 2413399"/>
              <a:gd name="connsiteY645" fmla="*/ 2057240 h 2413398"/>
              <a:gd name="connsiteX646" fmla="*/ 337231 w 2413399"/>
              <a:gd name="connsiteY646" fmla="*/ 2043565 h 2413398"/>
              <a:gd name="connsiteX647" fmla="*/ 324071 w 2413399"/>
              <a:gd name="connsiteY647" fmla="*/ 2029649 h 2413398"/>
              <a:gd name="connsiteX648" fmla="*/ 311105 w 2413399"/>
              <a:gd name="connsiteY648" fmla="*/ 2015493 h 2413398"/>
              <a:gd name="connsiteX649" fmla="*/ 298338 w 2413399"/>
              <a:gd name="connsiteY649" fmla="*/ 2001098 h 2413398"/>
              <a:gd name="connsiteX650" fmla="*/ 285773 w 2413399"/>
              <a:gd name="connsiteY650" fmla="*/ 1986464 h 2413398"/>
              <a:gd name="connsiteX651" fmla="*/ 273415 w 2413399"/>
              <a:gd name="connsiteY651" fmla="*/ 1971593 h 2413398"/>
              <a:gd name="connsiteX652" fmla="*/ 261264 w 2413399"/>
              <a:gd name="connsiteY652" fmla="*/ 1956485 h 2413398"/>
              <a:gd name="connsiteX653" fmla="*/ 249327 w 2413399"/>
              <a:gd name="connsiteY653" fmla="*/ 1941142 h 2413398"/>
              <a:gd name="connsiteX654" fmla="*/ 237605 w 2413399"/>
              <a:gd name="connsiteY654" fmla="*/ 1925564 h 2413398"/>
              <a:gd name="connsiteX655" fmla="*/ 226103 w 2413399"/>
              <a:gd name="connsiteY655" fmla="*/ 1909752 h 2413398"/>
              <a:gd name="connsiteX656" fmla="*/ 214824 w 2413399"/>
              <a:gd name="connsiteY656" fmla="*/ 1893707 h 2413398"/>
              <a:gd name="connsiteX657" fmla="*/ 203770 w 2413399"/>
              <a:gd name="connsiteY657" fmla="*/ 1877431 h 2413398"/>
              <a:gd name="connsiteX658" fmla="*/ 192946 w 2413399"/>
              <a:gd name="connsiteY658" fmla="*/ 1860924 h 2413398"/>
              <a:gd name="connsiteX659" fmla="*/ 182354 w 2413399"/>
              <a:gd name="connsiteY659" fmla="*/ 1844187 h 2413398"/>
              <a:gd name="connsiteX660" fmla="*/ 172000 w 2413399"/>
              <a:gd name="connsiteY660" fmla="*/ 1827221 h 2413398"/>
              <a:gd name="connsiteX661" fmla="*/ 161839 w 2413399"/>
              <a:gd name="connsiteY661" fmla="*/ 1809949 h 2413398"/>
              <a:gd name="connsiteX662" fmla="*/ 142530 w 2413399"/>
              <a:gd name="connsiteY662" fmla="*/ 1775221 h 2413398"/>
              <a:gd name="connsiteX663" fmla="*/ 133329 w 2413399"/>
              <a:gd name="connsiteY663" fmla="*/ 1757681 h 2413398"/>
              <a:gd name="connsiteX664" fmla="*/ 124442 w 2413399"/>
              <a:gd name="connsiteY664" fmla="*/ 1740055 h 2413398"/>
              <a:gd name="connsiteX665" fmla="*/ 115871 w 2413399"/>
              <a:gd name="connsiteY665" fmla="*/ 1722345 h 2413398"/>
              <a:gd name="connsiteX666" fmla="*/ 107613 w 2413399"/>
              <a:gd name="connsiteY666" fmla="*/ 1704556 h 2413398"/>
              <a:gd name="connsiteX667" fmla="*/ 99668 w 2413399"/>
              <a:gd name="connsiteY667" fmla="*/ 1686690 h 2413398"/>
              <a:gd name="connsiteX668" fmla="*/ 92035 w 2413399"/>
              <a:gd name="connsiteY668" fmla="*/ 1668751 h 2413398"/>
              <a:gd name="connsiteX669" fmla="*/ 84714 w 2413399"/>
              <a:gd name="connsiteY669" fmla="*/ 1650741 h 2413398"/>
              <a:gd name="connsiteX670" fmla="*/ 77702 w 2413399"/>
              <a:gd name="connsiteY670" fmla="*/ 1632667 h 2413398"/>
              <a:gd name="connsiteX671" fmla="*/ 71000 w 2413399"/>
              <a:gd name="connsiteY671" fmla="*/ 1614528 h 2413398"/>
              <a:gd name="connsiteX672" fmla="*/ 64606 w 2413399"/>
              <a:gd name="connsiteY672" fmla="*/ 1596331 h 2413398"/>
              <a:gd name="connsiteX673" fmla="*/ 58520 w 2413399"/>
              <a:gd name="connsiteY673" fmla="*/ 1578078 h 2413398"/>
              <a:gd name="connsiteX674" fmla="*/ 52741 w 2413399"/>
              <a:gd name="connsiteY674" fmla="*/ 1559772 h 2413398"/>
              <a:gd name="connsiteX675" fmla="*/ 47267 w 2413399"/>
              <a:gd name="connsiteY675" fmla="*/ 1541417 h 2413398"/>
              <a:gd name="connsiteX676" fmla="*/ 42099 w 2413399"/>
              <a:gd name="connsiteY676" fmla="*/ 1523016 h 2413398"/>
              <a:gd name="connsiteX677" fmla="*/ 37234 w 2413399"/>
              <a:gd name="connsiteY677" fmla="*/ 1504573 h 2413398"/>
              <a:gd name="connsiteX678" fmla="*/ 32671 w 2413399"/>
              <a:gd name="connsiteY678" fmla="*/ 1486091 h 2413398"/>
              <a:gd name="connsiteX679" fmla="*/ 28413 w 2413399"/>
              <a:gd name="connsiteY679" fmla="*/ 1467574 h 2413398"/>
              <a:gd name="connsiteX680" fmla="*/ 24454 w 2413399"/>
              <a:gd name="connsiteY680" fmla="*/ 1449024 h 2413398"/>
              <a:gd name="connsiteX681" fmla="*/ 20796 w 2413399"/>
              <a:gd name="connsiteY681" fmla="*/ 1430447 h 2413398"/>
              <a:gd name="connsiteX682" fmla="*/ 17438 w 2413399"/>
              <a:gd name="connsiteY682" fmla="*/ 1411843 h 2413398"/>
              <a:gd name="connsiteX683" fmla="*/ 14378 w 2413399"/>
              <a:gd name="connsiteY683" fmla="*/ 1393218 h 2413398"/>
              <a:gd name="connsiteX684" fmla="*/ 11616 w 2413399"/>
              <a:gd name="connsiteY684" fmla="*/ 1374575 h 2413398"/>
              <a:gd name="connsiteX685" fmla="*/ 9149 w 2413399"/>
              <a:gd name="connsiteY685" fmla="*/ 1355917 h 2413398"/>
              <a:gd name="connsiteX686" fmla="*/ 6981 w 2413399"/>
              <a:gd name="connsiteY686" fmla="*/ 1337246 h 2413398"/>
              <a:gd name="connsiteX687" fmla="*/ 5106 w 2413399"/>
              <a:gd name="connsiteY687" fmla="*/ 1318568 h 2413398"/>
              <a:gd name="connsiteX688" fmla="*/ 3525 w 2413399"/>
              <a:gd name="connsiteY688" fmla="*/ 1299885 h 2413398"/>
              <a:gd name="connsiteX689" fmla="*/ 2237 w 2413399"/>
              <a:gd name="connsiteY689" fmla="*/ 1281201 h 2413398"/>
              <a:gd name="connsiteX690" fmla="*/ 1242 w 2413399"/>
              <a:gd name="connsiteY690" fmla="*/ 1262518 h 2413398"/>
              <a:gd name="connsiteX691" fmla="*/ 538 w 2413399"/>
              <a:gd name="connsiteY691" fmla="*/ 1243842 h 2413398"/>
              <a:gd name="connsiteX692" fmla="*/ 124 w 2413399"/>
              <a:gd name="connsiteY692" fmla="*/ 1225173 h 2413398"/>
              <a:gd name="connsiteX693" fmla="*/ 0 w 2413399"/>
              <a:gd name="connsiteY693" fmla="*/ 1206517 h 2413398"/>
              <a:gd name="connsiteX694" fmla="*/ 164 w 2413399"/>
              <a:gd name="connsiteY694" fmla="*/ 1187877 h 2413398"/>
              <a:gd name="connsiteX695" fmla="*/ 616 w 2413399"/>
              <a:gd name="connsiteY695" fmla="*/ 1169255 h 2413398"/>
              <a:gd name="connsiteX696" fmla="*/ 1354 w 2413399"/>
              <a:gd name="connsiteY696" fmla="*/ 1150656 h 2413398"/>
              <a:gd name="connsiteX697" fmla="*/ 2379 w 2413399"/>
              <a:gd name="connsiteY697" fmla="*/ 1132083 h 2413398"/>
              <a:gd name="connsiteX698" fmla="*/ 3687 w 2413399"/>
              <a:gd name="connsiteY698" fmla="*/ 1113539 h 2413398"/>
              <a:gd name="connsiteX699" fmla="*/ 5281 w 2413399"/>
              <a:gd name="connsiteY699" fmla="*/ 1095027 h 2413398"/>
              <a:gd name="connsiteX700" fmla="*/ 7157 w 2413399"/>
              <a:gd name="connsiteY700" fmla="*/ 1076551 h 2413398"/>
              <a:gd name="connsiteX701" fmla="*/ 9315 w 2413399"/>
              <a:gd name="connsiteY701" fmla="*/ 1058115 h 2413398"/>
              <a:gd name="connsiteX702" fmla="*/ 11755 w 2413399"/>
              <a:gd name="connsiteY702" fmla="*/ 1039721 h 2413398"/>
              <a:gd name="connsiteX703" fmla="*/ 14475 w 2413399"/>
              <a:gd name="connsiteY703" fmla="*/ 1021374 h 2413398"/>
              <a:gd name="connsiteX704" fmla="*/ 17474 w 2413399"/>
              <a:gd name="connsiteY704" fmla="*/ 1003075 h 2413398"/>
              <a:gd name="connsiteX705" fmla="*/ 20753 w 2413399"/>
              <a:gd name="connsiteY705" fmla="*/ 984830 h 2413398"/>
              <a:gd name="connsiteX706" fmla="*/ 24307 w 2413399"/>
              <a:gd name="connsiteY706" fmla="*/ 966641 h 2413398"/>
              <a:gd name="connsiteX707" fmla="*/ 28140 w 2413399"/>
              <a:gd name="connsiteY707" fmla="*/ 948512 h 2413398"/>
              <a:gd name="connsiteX708" fmla="*/ 32248 w 2413399"/>
              <a:gd name="connsiteY708" fmla="*/ 930445 h 2413398"/>
              <a:gd name="connsiteX709" fmla="*/ 36631 w 2413399"/>
              <a:gd name="connsiteY709" fmla="*/ 912445 h 2413398"/>
              <a:gd name="connsiteX710" fmla="*/ 41288 w 2413399"/>
              <a:gd name="connsiteY710" fmla="*/ 894515 h 2413398"/>
              <a:gd name="connsiteX711" fmla="*/ 46217 w 2413399"/>
              <a:gd name="connsiteY711" fmla="*/ 876658 h 2413398"/>
              <a:gd name="connsiteX712" fmla="*/ 51419 w 2413399"/>
              <a:gd name="connsiteY712" fmla="*/ 858878 h 2413398"/>
              <a:gd name="connsiteX713" fmla="*/ 56892 w 2413399"/>
              <a:gd name="connsiteY713" fmla="*/ 841177 h 2413398"/>
              <a:gd name="connsiteX714" fmla="*/ 62635 w 2413399"/>
              <a:gd name="connsiteY714" fmla="*/ 823560 h 2413398"/>
              <a:gd name="connsiteX715" fmla="*/ 68649 w 2413399"/>
              <a:gd name="connsiteY715" fmla="*/ 806029 h 2413398"/>
              <a:gd name="connsiteX716" fmla="*/ 74930 w 2413399"/>
              <a:gd name="connsiteY716" fmla="*/ 788588 h 2413398"/>
              <a:gd name="connsiteX717" fmla="*/ 81479 w 2413399"/>
              <a:gd name="connsiteY717" fmla="*/ 771241 h 2413398"/>
              <a:gd name="connsiteX718" fmla="*/ 88295 w 2413399"/>
              <a:gd name="connsiteY718" fmla="*/ 753991 h 2413398"/>
              <a:gd name="connsiteX719" fmla="*/ 95376 w 2413399"/>
              <a:gd name="connsiteY719" fmla="*/ 736841 h 2413398"/>
              <a:gd name="connsiteX720" fmla="*/ 102724 w 2413399"/>
              <a:gd name="connsiteY720" fmla="*/ 719794 h 2413398"/>
              <a:gd name="connsiteX721" fmla="*/ 110333 w 2413399"/>
              <a:gd name="connsiteY721" fmla="*/ 702855 h 2413398"/>
              <a:gd name="connsiteX722" fmla="*/ 118207 w 2413399"/>
              <a:gd name="connsiteY722" fmla="*/ 686026 h 2413398"/>
              <a:gd name="connsiteX723" fmla="*/ 126343 w 2413399"/>
              <a:gd name="connsiteY723" fmla="*/ 669311 h 2413398"/>
              <a:gd name="connsiteX724" fmla="*/ 134740 w 2413399"/>
              <a:gd name="connsiteY724" fmla="*/ 652712 h 2413398"/>
              <a:gd name="connsiteX725" fmla="*/ 143397 w 2413399"/>
              <a:gd name="connsiteY725" fmla="*/ 636235 h 2413398"/>
              <a:gd name="connsiteX726" fmla="*/ 152315 w 2413399"/>
              <a:gd name="connsiteY726" fmla="*/ 619881 h 2413398"/>
              <a:gd name="connsiteX727" fmla="*/ 161490 w 2413399"/>
              <a:gd name="connsiteY727" fmla="*/ 603655 h 2413398"/>
              <a:gd name="connsiteX728" fmla="*/ 170923 w 2413399"/>
              <a:gd name="connsiteY728" fmla="*/ 587560 h 2413398"/>
              <a:gd name="connsiteX729" fmla="*/ 180613 w 2413399"/>
              <a:gd name="connsiteY729" fmla="*/ 571598 h 2413398"/>
              <a:gd name="connsiteX730" fmla="*/ 190559 w 2413399"/>
              <a:gd name="connsiteY730" fmla="*/ 555774 h 2413398"/>
              <a:gd name="connsiteX731" fmla="*/ 200760 w 2413399"/>
              <a:gd name="connsiteY731" fmla="*/ 540091 h 2413398"/>
              <a:gd name="connsiteX732" fmla="*/ 211215 w 2413399"/>
              <a:gd name="connsiteY732" fmla="*/ 524553 h 2413398"/>
              <a:gd name="connsiteX733" fmla="*/ 221924 w 2413399"/>
              <a:gd name="connsiteY733" fmla="*/ 509162 h 2413398"/>
              <a:gd name="connsiteX734" fmla="*/ 232884 w 2413399"/>
              <a:gd name="connsiteY734" fmla="*/ 493922 h 2413398"/>
              <a:gd name="connsiteX735" fmla="*/ 244095 w 2413399"/>
              <a:gd name="connsiteY735" fmla="*/ 478837 h 2413398"/>
              <a:gd name="connsiteX736" fmla="*/ 255558 w 2413399"/>
              <a:gd name="connsiteY736" fmla="*/ 463909 h 2413398"/>
              <a:gd name="connsiteX737" fmla="*/ 267269 w 2413399"/>
              <a:gd name="connsiteY737" fmla="*/ 449144 h 2413398"/>
              <a:gd name="connsiteX738" fmla="*/ 279229 w 2413399"/>
              <a:gd name="connsiteY738" fmla="*/ 434542 h 2413398"/>
              <a:gd name="connsiteX739" fmla="*/ 291437 w 2413399"/>
              <a:gd name="connsiteY739" fmla="*/ 420109 h 2413398"/>
              <a:gd name="connsiteX740" fmla="*/ 303892 w 2413399"/>
              <a:gd name="connsiteY740" fmla="*/ 405847 h 2413398"/>
              <a:gd name="connsiteX741" fmla="*/ 316592 w 2413399"/>
              <a:gd name="connsiteY741" fmla="*/ 391760 h 2413398"/>
              <a:gd name="connsiteX742" fmla="*/ 329537 w 2413399"/>
              <a:gd name="connsiteY742" fmla="*/ 377852 h 2413398"/>
              <a:gd name="connsiteX743" fmla="*/ 342726 w 2413399"/>
              <a:gd name="connsiteY743" fmla="*/ 364125 h 2413398"/>
              <a:gd name="connsiteX744" fmla="*/ 356158 w 2413399"/>
              <a:gd name="connsiteY744" fmla="*/ 350584 h 2413398"/>
              <a:gd name="connsiteX745" fmla="*/ 369833 w 2413399"/>
              <a:gd name="connsiteY745" fmla="*/ 337231 h 2413398"/>
              <a:gd name="connsiteX746" fmla="*/ 383749 w 2413399"/>
              <a:gd name="connsiteY746" fmla="*/ 324070 h 2413398"/>
              <a:gd name="connsiteX747" fmla="*/ 397905 w 2413399"/>
              <a:gd name="connsiteY747" fmla="*/ 311105 h 2413398"/>
              <a:gd name="connsiteX748" fmla="*/ 412301 w 2413399"/>
              <a:gd name="connsiteY748" fmla="*/ 298338 h 2413398"/>
              <a:gd name="connsiteX749" fmla="*/ 426934 w 2413399"/>
              <a:gd name="connsiteY749" fmla="*/ 285773 h 2413398"/>
              <a:gd name="connsiteX750" fmla="*/ 441805 w 2413399"/>
              <a:gd name="connsiteY750" fmla="*/ 273415 h 2413398"/>
              <a:gd name="connsiteX751" fmla="*/ 456914 w 2413399"/>
              <a:gd name="connsiteY751" fmla="*/ 261265 h 2413398"/>
              <a:gd name="connsiteX752" fmla="*/ 472257 w 2413399"/>
              <a:gd name="connsiteY752" fmla="*/ 249327 h 2413398"/>
              <a:gd name="connsiteX753" fmla="*/ 487834 w 2413399"/>
              <a:gd name="connsiteY753" fmla="*/ 237606 h 2413398"/>
              <a:gd name="connsiteX754" fmla="*/ 503646 w 2413399"/>
              <a:gd name="connsiteY754" fmla="*/ 226103 h 2413398"/>
              <a:gd name="connsiteX755" fmla="*/ 519690 w 2413399"/>
              <a:gd name="connsiteY755" fmla="*/ 214824 h 2413398"/>
              <a:gd name="connsiteX756" fmla="*/ 535967 w 2413399"/>
              <a:gd name="connsiteY756" fmla="*/ 203770 h 2413398"/>
              <a:gd name="connsiteX757" fmla="*/ 552474 w 2413399"/>
              <a:gd name="connsiteY757" fmla="*/ 192946 h 2413398"/>
              <a:gd name="connsiteX758" fmla="*/ 569211 w 2413399"/>
              <a:gd name="connsiteY758" fmla="*/ 182355 h 2413398"/>
              <a:gd name="connsiteX759" fmla="*/ 586177 w 2413399"/>
              <a:gd name="connsiteY759" fmla="*/ 172000 h 2413398"/>
              <a:gd name="connsiteX760" fmla="*/ 603449 w 2413399"/>
              <a:gd name="connsiteY760" fmla="*/ 161839 h 2413398"/>
              <a:gd name="connsiteX761" fmla="*/ 638177 w 2413399"/>
              <a:gd name="connsiteY761" fmla="*/ 142531 h 2413398"/>
              <a:gd name="connsiteX762" fmla="*/ 655717 w 2413399"/>
              <a:gd name="connsiteY762" fmla="*/ 133329 h 2413398"/>
              <a:gd name="connsiteX763" fmla="*/ 673342 w 2413399"/>
              <a:gd name="connsiteY763" fmla="*/ 124443 h 2413398"/>
              <a:gd name="connsiteX764" fmla="*/ 691052 w 2413399"/>
              <a:gd name="connsiteY764" fmla="*/ 115871 h 2413398"/>
              <a:gd name="connsiteX765" fmla="*/ 708842 w 2413399"/>
              <a:gd name="connsiteY765" fmla="*/ 107613 h 2413398"/>
              <a:gd name="connsiteX766" fmla="*/ 726709 w 2413399"/>
              <a:gd name="connsiteY766" fmla="*/ 99668 h 2413398"/>
              <a:gd name="connsiteX767" fmla="*/ 744647 w 2413399"/>
              <a:gd name="connsiteY767" fmla="*/ 92036 h 2413398"/>
              <a:gd name="connsiteX768" fmla="*/ 762657 w 2413399"/>
              <a:gd name="connsiteY768" fmla="*/ 84714 h 2413398"/>
              <a:gd name="connsiteX769" fmla="*/ 780731 w 2413399"/>
              <a:gd name="connsiteY769" fmla="*/ 77702 h 2413398"/>
              <a:gd name="connsiteX770" fmla="*/ 798869 w 2413399"/>
              <a:gd name="connsiteY770" fmla="*/ 71000 h 2413398"/>
              <a:gd name="connsiteX771" fmla="*/ 817067 w 2413399"/>
              <a:gd name="connsiteY771" fmla="*/ 64606 h 2413398"/>
              <a:gd name="connsiteX772" fmla="*/ 835320 w 2413399"/>
              <a:gd name="connsiteY772" fmla="*/ 58520 h 2413398"/>
              <a:gd name="connsiteX773" fmla="*/ 853627 w 2413399"/>
              <a:gd name="connsiteY773" fmla="*/ 52741 h 2413398"/>
              <a:gd name="connsiteX774" fmla="*/ 871981 w 2413399"/>
              <a:gd name="connsiteY774" fmla="*/ 47267 h 2413398"/>
              <a:gd name="connsiteX775" fmla="*/ 890382 w 2413399"/>
              <a:gd name="connsiteY775" fmla="*/ 42098 h 2413398"/>
              <a:gd name="connsiteX776" fmla="*/ 908825 w 2413399"/>
              <a:gd name="connsiteY776" fmla="*/ 37233 h 2413398"/>
              <a:gd name="connsiteX777" fmla="*/ 927307 w 2413399"/>
              <a:gd name="connsiteY777" fmla="*/ 32672 h 2413398"/>
              <a:gd name="connsiteX778" fmla="*/ 945824 w 2413399"/>
              <a:gd name="connsiteY778" fmla="*/ 28412 h 2413398"/>
              <a:gd name="connsiteX779" fmla="*/ 964373 w 2413399"/>
              <a:gd name="connsiteY779" fmla="*/ 24454 h 2413398"/>
              <a:gd name="connsiteX780" fmla="*/ 982952 w 2413399"/>
              <a:gd name="connsiteY780" fmla="*/ 20796 h 2413398"/>
              <a:gd name="connsiteX781" fmla="*/ 1001555 w 2413399"/>
              <a:gd name="connsiteY781" fmla="*/ 17438 h 2413398"/>
              <a:gd name="connsiteX782" fmla="*/ 1020180 w 2413399"/>
              <a:gd name="connsiteY782" fmla="*/ 14378 h 2413398"/>
              <a:gd name="connsiteX783" fmla="*/ 1038823 w 2413399"/>
              <a:gd name="connsiteY783" fmla="*/ 11616 h 2413398"/>
              <a:gd name="connsiteX784" fmla="*/ 1057482 w 2413399"/>
              <a:gd name="connsiteY784" fmla="*/ 9150 h 2413398"/>
              <a:gd name="connsiteX785" fmla="*/ 1076152 w 2413399"/>
              <a:gd name="connsiteY785" fmla="*/ 6980 h 2413398"/>
              <a:gd name="connsiteX786" fmla="*/ 1094830 w 2413399"/>
              <a:gd name="connsiteY786" fmla="*/ 5106 h 2413398"/>
              <a:gd name="connsiteX787" fmla="*/ 1113512 w 2413399"/>
              <a:gd name="connsiteY787" fmla="*/ 3525 h 2413398"/>
              <a:gd name="connsiteX788" fmla="*/ 1132197 w 2413399"/>
              <a:gd name="connsiteY788" fmla="*/ 2237 h 2413398"/>
              <a:gd name="connsiteX789" fmla="*/ 1150880 w 2413399"/>
              <a:gd name="connsiteY789" fmla="*/ 1242 h 2413398"/>
              <a:gd name="connsiteX790" fmla="*/ 1169557 w 2413399"/>
              <a:gd name="connsiteY790" fmla="*/ 538 h 2413398"/>
              <a:gd name="connsiteX791" fmla="*/ 1188225 w 2413399"/>
              <a:gd name="connsiteY791" fmla="*/ 124 h 241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</a:cxnLst>
            <a:rect l="l" t="t" r="r" b="b"/>
            <a:pathLst>
              <a:path w="2413399" h="2413398">
                <a:moveTo>
                  <a:pt x="1207027" y="22224"/>
                </a:moveTo>
                <a:lnTo>
                  <a:pt x="1188716" y="22344"/>
                </a:lnTo>
                <a:lnTo>
                  <a:pt x="1170392" y="22747"/>
                </a:lnTo>
                <a:lnTo>
                  <a:pt x="1152061" y="23436"/>
                </a:lnTo>
                <a:lnTo>
                  <a:pt x="1133724" y="24410"/>
                </a:lnTo>
                <a:lnTo>
                  <a:pt x="1115385" y="25671"/>
                </a:lnTo>
                <a:lnTo>
                  <a:pt x="1097048" y="27220"/>
                </a:lnTo>
                <a:lnTo>
                  <a:pt x="1078716" y="29057"/>
                </a:lnTo>
                <a:lnTo>
                  <a:pt x="1060391" y="31184"/>
                </a:lnTo>
                <a:lnTo>
                  <a:pt x="1042079" y="33601"/>
                </a:lnTo>
                <a:lnTo>
                  <a:pt x="1023781" y="36309"/>
                </a:lnTo>
                <a:lnTo>
                  <a:pt x="1005502" y="39309"/>
                </a:lnTo>
                <a:lnTo>
                  <a:pt x="987243" y="42603"/>
                </a:lnTo>
                <a:lnTo>
                  <a:pt x="969010" y="46190"/>
                </a:lnTo>
                <a:lnTo>
                  <a:pt x="950805" y="50072"/>
                </a:lnTo>
                <a:lnTo>
                  <a:pt x="932630" y="54250"/>
                </a:lnTo>
                <a:lnTo>
                  <a:pt x="914491" y="58724"/>
                </a:lnTo>
                <a:lnTo>
                  <a:pt x="896391" y="63496"/>
                </a:lnTo>
                <a:lnTo>
                  <a:pt x="878331" y="68566"/>
                </a:lnTo>
                <a:lnTo>
                  <a:pt x="860316" y="73935"/>
                </a:lnTo>
                <a:lnTo>
                  <a:pt x="842349" y="79605"/>
                </a:lnTo>
                <a:lnTo>
                  <a:pt x="824432" y="85575"/>
                </a:lnTo>
                <a:lnTo>
                  <a:pt x="806571" y="91848"/>
                </a:lnTo>
                <a:lnTo>
                  <a:pt x="788768" y="98423"/>
                </a:lnTo>
                <a:lnTo>
                  <a:pt x="771025" y="105303"/>
                </a:lnTo>
                <a:lnTo>
                  <a:pt x="753347" y="112487"/>
                </a:lnTo>
                <a:lnTo>
                  <a:pt x="735738" y="119977"/>
                </a:lnTo>
                <a:lnTo>
                  <a:pt x="718198" y="127773"/>
                </a:lnTo>
                <a:lnTo>
                  <a:pt x="700734" y="135877"/>
                </a:lnTo>
                <a:lnTo>
                  <a:pt x="683346" y="144289"/>
                </a:lnTo>
                <a:lnTo>
                  <a:pt x="666040" y="153011"/>
                </a:lnTo>
                <a:lnTo>
                  <a:pt x="648818" y="162042"/>
                </a:lnTo>
                <a:lnTo>
                  <a:pt x="614561" y="181087"/>
                </a:lnTo>
                <a:lnTo>
                  <a:pt x="597755" y="190971"/>
                </a:lnTo>
                <a:lnTo>
                  <a:pt x="581094" y="201136"/>
                </a:lnTo>
                <a:lnTo>
                  <a:pt x="564660" y="211533"/>
                </a:lnTo>
                <a:lnTo>
                  <a:pt x="548451" y="222157"/>
                </a:lnTo>
                <a:lnTo>
                  <a:pt x="532471" y="233006"/>
                </a:lnTo>
                <a:lnTo>
                  <a:pt x="516719" y="244077"/>
                </a:lnTo>
                <a:lnTo>
                  <a:pt x="501196" y="255366"/>
                </a:lnTo>
                <a:lnTo>
                  <a:pt x="485902" y="266870"/>
                </a:lnTo>
                <a:lnTo>
                  <a:pt x="470840" y="278585"/>
                </a:lnTo>
                <a:lnTo>
                  <a:pt x="456009" y="290508"/>
                </a:lnTo>
                <a:lnTo>
                  <a:pt x="441411" y="302637"/>
                </a:lnTo>
                <a:lnTo>
                  <a:pt x="427046" y="314967"/>
                </a:lnTo>
                <a:lnTo>
                  <a:pt x="412915" y="327495"/>
                </a:lnTo>
                <a:lnTo>
                  <a:pt x="399019" y="340219"/>
                </a:lnTo>
                <a:lnTo>
                  <a:pt x="385359" y="353134"/>
                </a:lnTo>
                <a:lnTo>
                  <a:pt x="371936" y="366237"/>
                </a:lnTo>
                <a:lnTo>
                  <a:pt x="358751" y="379525"/>
                </a:lnTo>
                <a:lnTo>
                  <a:pt x="345804" y="392995"/>
                </a:lnTo>
                <a:lnTo>
                  <a:pt x="333098" y="406644"/>
                </a:lnTo>
                <a:lnTo>
                  <a:pt x="320630" y="420468"/>
                </a:lnTo>
                <a:lnTo>
                  <a:pt x="308405" y="434463"/>
                </a:lnTo>
                <a:lnTo>
                  <a:pt x="296422" y="448627"/>
                </a:lnTo>
                <a:lnTo>
                  <a:pt x="284681" y="462956"/>
                </a:lnTo>
                <a:lnTo>
                  <a:pt x="273184" y="477447"/>
                </a:lnTo>
                <a:lnTo>
                  <a:pt x="261932" y="492095"/>
                </a:lnTo>
                <a:lnTo>
                  <a:pt x="250926" y="506900"/>
                </a:lnTo>
                <a:lnTo>
                  <a:pt x="240166" y="521856"/>
                </a:lnTo>
                <a:lnTo>
                  <a:pt x="229655" y="536961"/>
                </a:lnTo>
                <a:lnTo>
                  <a:pt x="219390" y="552211"/>
                </a:lnTo>
                <a:lnTo>
                  <a:pt x="209375" y="567603"/>
                </a:lnTo>
                <a:lnTo>
                  <a:pt x="199611" y="583133"/>
                </a:lnTo>
                <a:lnTo>
                  <a:pt x="190097" y="598799"/>
                </a:lnTo>
                <a:lnTo>
                  <a:pt x="180836" y="614596"/>
                </a:lnTo>
                <a:lnTo>
                  <a:pt x="171827" y="630523"/>
                </a:lnTo>
                <a:lnTo>
                  <a:pt x="163072" y="646574"/>
                </a:lnTo>
                <a:lnTo>
                  <a:pt x="154572" y="662747"/>
                </a:lnTo>
                <a:lnTo>
                  <a:pt x="146326" y="679039"/>
                </a:lnTo>
                <a:lnTo>
                  <a:pt x="138338" y="695446"/>
                </a:lnTo>
                <a:lnTo>
                  <a:pt x="130606" y="711964"/>
                </a:lnTo>
                <a:lnTo>
                  <a:pt x="123133" y="728592"/>
                </a:lnTo>
                <a:lnTo>
                  <a:pt x="115919" y="745324"/>
                </a:lnTo>
                <a:lnTo>
                  <a:pt x="108965" y="762159"/>
                </a:lnTo>
                <a:lnTo>
                  <a:pt x="102272" y="779092"/>
                </a:lnTo>
                <a:lnTo>
                  <a:pt x="95840" y="796121"/>
                </a:lnTo>
                <a:lnTo>
                  <a:pt x="89671" y="813241"/>
                </a:lnTo>
                <a:lnTo>
                  <a:pt x="83766" y="830450"/>
                </a:lnTo>
                <a:lnTo>
                  <a:pt x="78125" y="847744"/>
                </a:lnTo>
                <a:lnTo>
                  <a:pt x="72749" y="865120"/>
                </a:lnTo>
                <a:lnTo>
                  <a:pt x="67640" y="882574"/>
                </a:lnTo>
                <a:lnTo>
                  <a:pt x="62798" y="900103"/>
                </a:lnTo>
                <a:lnTo>
                  <a:pt x="58225" y="917705"/>
                </a:lnTo>
                <a:lnTo>
                  <a:pt x="53920" y="935375"/>
                </a:lnTo>
                <a:lnTo>
                  <a:pt x="49884" y="953110"/>
                </a:lnTo>
                <a:lnTo>
                  <a:pt x="46120" y="970906"/>
                </a:lnTo>
                <a:lnTo>
                  <a:pt x="42627" y="988762"/>
                </a:lnTo>
                <a:lnTo>
                  <a:pt x="39406" y="1006672"/>
                </a:lnTo>
                <a:lnTo>
                  <a:pt x="36459" y="1024634"/>
                </a:lnTo>
                <a:lnTo>
                  <a:pt x="33787" y="1042645"/>
                </a:lnTo>
                <a:lnTo>
                  <a:pt x="31390" y="1060701"/>
                </a:lnTo>
                <a:lnTo>
                  <a:pt x="29268" y="1078798"/>
                </a:lnTo>
                <a:lnTo>
                  <a:pt x="27424" y="1096934"/>
                </a:lnTo>
                <a:lnTo>
                  <a:pt x="25857" y="1115105"/>
                </a:lnTo>
                <a:lnTo>
                  <a:pt x="24569" y="1133308"/>
                </a:lnTo>
                <a:lnTo>
                  <a:pt x="23562" y="1151539"/>
                </a:lnTo>
                <a:lnTo>
                  <a:pt x="22835" y="1169796"/>
                </a:lnTo>
                <a:lnTo>
                  <a:pt x="22387" y="1188074"/>
                </a:lnTo>
                <a:lnTo>
                  <a:pt x="22225" y="1206371"/>
                </a:lnTo>
                <a:lnTo>
                  <a:pt x="22344" y="1224682"/>
                </a:lnTo>
                <a:lnTo>
                  <a:pt x="22747" y="1243005"/>
                </a:lnTo>
                <a:lnTo>
                  <a:pt x="23436" y="1261338"/>
                </a:lnTo>
                <a:lnTo>
                  <a:pt x="24410" y="1279674"/>
                </a:lnTo>
                <a:lnTo>
                  <a:pt x="25671" y="1298013"/>
                </a:lnTo>
                <a:lnTo>
                  <a:pt x="27220" y="1316350"/>
                </a:lnTo>
                <a:lnTo>
                  <a:pt x="29057" y="1334683"/>
                </a:lnTo>
                <a:lnTo>
                  <a:pt x="31184" y="1353006"/>
                </a:lnTo>
                <a:lnTo>
                  <a:pt x="33601" y="1371319"/>
                </a:lnTo>
                <a:lnTo>
                  <a:pt x="36310" y="1389617"/>
                </a:lnTo>
                <a:lnTo>
                  <a:pt x="39310" y="1407897"/>
                </a:lnTo>
                <a:lnTo>
                  <a:pt x="42602" y="1426154"/>
                </a:lnTo>
                <a:lnTo>
                  <a:pt x="46191" y="1444388"/>
                </a:lnTo>
                <a:lnTo>
                  <a:pt x="50072" y="1462593"/>
                </a:lnTo>
                <a:lnTo>
                  <a:pt x="54250" y="1480767"/>
                </a:lnTo>
                <a:lnTo>
                  <a:pt x="58724" y="1498906"/>
                </a:lnTo>
                <a:lnTo>
                  <a:pt x="63496" y="1517007"/>
                </a:lnTo>
                <a:lnTo>
                  <a:pt x="68565" y="1535067"/>
                </a:lnTo>
                <a:lnTo>
                  <a:pt x="73935" y="1553082"/>
                </a:lnTo>
                <a:lnTo>
                  <a:pt x="79604" y="1571049"/>
                </a:lnTo>
                <a:lnTo>
                  <a:pt x="85575" y="1588965"/>
                </a:lnTo>
                <a:lnTo>
                  <a:pt x="91848" y="1606827"/>
                </a:lnTo>
                <a:lnTo>
                  <a:pt x="98423" y="1624630"/>
                </a:lnTo>
                <a:lnTo>
                  <a:pt x="105303" y="1642373"/>
                </a:lnTo>
                <a:lnTo>
                  <a:pt x="112487" y="1660050"/>
                </a:lnTo>
                <a:lnTo>
                  <a:pt x="119977" y="1677661"/>
                </a:lnTo>
                <a:lnTo>
                  <a:pt x="127773" y="1695200"/>
                </a:lnTo>
                <a:lnTo>
                  <a:pt x="135877" y="1712665"/>
                </a:lnTo>
                <a:lnTo>
                  <a:pt x="144289" y="1730052"/>
                </a:lnTo>
                <a:lnTo>
                  <a:pt x="153011" y="1747358"/>
                </a:lnTo>
                <a:lnTo>
                  <a:pt x="162042" y="1764580"/>
                </a:lnTo>
                <a:lnTo>
                  <a:pt x="181086" y="1798837"/>
                </a:lnTo>
                <a:lnTo>
                  <a:pt x="190971" y="1815644"/>
                </a:lnTo>
                <a:lnTo>
                  <a:pt x="201136" y="1832304"/>
                </a:lnTo>
                <a:lnTo>
                  <a:pt x="211532" y="1848739"/>
                </a:lnTo>
                <a:lnTo>
                  <a:pt x="222157" y="1864946"/>
                </a:lnTo>
                <a:lnTo>
                  <a:pt x="233006" y="1880927"/>
                </a:lnTo>
                <a:lnTo>
                  <a:pt x="244077" y="1896679"/>
                </a:lnTo>
                <a:lnTo>
                  <a:pt x="255365" y="1912202"/>
                </a:lnTo>
                <a:lnTo>
                  <a:pt x="266869" y="1927496"/>
                </a:lnTo>
                <a:lnTo>
                  <a:pt x="278584" y="1942558"/>
                </a:lnTo>
                <a:lnTo>
                  <a:pt x="290508" y="1957389"/>
                </a:lnTo>
                <a:lnTo>
                  <a:pt x="302637" y="1971988"/>
                </a:lnTo>
                <a:lnTo>
                  <a:pt x="314966" y="1986353"/>
                </a:lnTo>
                <a:lnTo>
                  <a:pt x="327494" y="2000483"/>
                </a:lnTo>
                <a:lnTo>
                  <a:pt x="340218" y="2014379"/>
                </a:lnTo>
                <a:lnTo>
                  <a:pt x="353134" y="2028039"/>
                </a:lnTo>
                <a:lnTo>
                  <a:pt x="366237" y="2041462"/>
                </a:lnTo>
                <a:lnTo>
                  <a:pt x="379524" y="2054647"/>
                </a:lnTo>
                <a:lnTo>
                  <a:pt x="392995" y="2067594"/>
                </a:lnTo>
                <a:lnTo>
                  <a:pt x="406643" y="2080301"/>
                </a:lnTo>
                <a:lnTo>
                  <a:pt x="420468" y="2092768"/>
                </a:lnTo>
                <a:lnTo>
                  <a:pt x="434463" y="2104993"/>
                </a:lnTo>
                <a:lnTo>
                  <a:pt x="448626" y="2116977"/>
                </a:lnTo>
                <a:lnTo>
                  <a:pt x="462955" y="2128717"/>
                </a:lnTo>
                <a:lnTo>
                  <a:pt x="477446" y="2140214"/>
                </a:lnTo>
                <a:lnTo>
                  <a:pt x="492095" y="2151466"/>
                </a:lnTo>
                <a:lnTo>
                  <a:pt x="506900" y="2162472"/>
                </a:lnTo>
                <a:lnTo>
                  <a:pt x="521857" y="2173232"/>
                </a:lnTo>
                <a:lnTo>
                  <a:pt x="536961" y="2183744"/>
                </a:lnTo>
                <a:lnTo>
                  <a:pt x="552210" y="2194008"/>
                </a:lnTo>
                <a:lnTo>
                  <a:pt x="567603" y="2204023"/>
                </a:lnTo>
                <a:lnTo>
                  <a:pt x="583134" y="2213787"/>
                </a:lnTo>
                <a:lnTo>
                  <a:pt x="598799" y="2223301"/>
                </a:lnTo>
                <a:lnTo>
                  <a:pt x="614595" y="2232562"/>
                </a:lnTo>
                <a:lnTo>
                  <a:pt x="630522" y="2241571"/>
                </a:lnTo>
                <a:lnTo>
                  <a:pt x="646573" y="2250326"/>
                </a:lnTo>
                <a:lnTo>
                  <a:pt x="662746" y="2258827"/>
                </a:lnTo>
                <a:lnTo>
                  <a:pt x="679039" y="2267072"/>
                </a:lnTo>
                <a:lnTo>
                  <a:pt x="695446" y="2275061"/>
                </a:lnTo>
                <a:lnTo>
                  <a:pt x="711965" y="2282792"/>
                </a:lnTo>
                <a:lnTo>
                  <a:pt x="728592" y="2290265"/>
                </a:lnTo>
                <a:lnTo>
                  <a:pt x="745324" y="2297480"/>
                </a:lnTo>
                <a:lnTo>
                  <a:pt x="762159" y="2304434"/>
                </a:lnTo>
                <a:lnTo>
                  <a:pt x="779092" y="2311127"/>
                </a:lnTo>
                <a:lnTo>
                  <a:pt x="796121" y="2317559"/>
                </a:lnTo>
                <a:lnTo>
                  <a:pt x="813241" y="2323727"/>
                </a:lnTo>
                <a:lnTo>
                  <a:pt x="830449" y="2329632"/>
                </a:lnTo>
                <a:lnTo>
                  <a:pt x="847744" y="2335273"/>
                </a:lnTo>
                <a:lnTo>
                  <a:pt x="865119" y="2340649"/>
                </a:lnTo>
                <a:lnTo>
                  <a:pt x="882574" y="2345758"/>
                </a:lnTo>
                <a:lnTo>
                  <a:pt x="900104" y="2350600"/>
                </a:lnTo>
                <a:lnTo>
                  <a:pt x="917704" y="2355174"/>
                </a:lnTo>
                <a:lnTo>
                  <a:pt x="935375" y="2359479"/>
                </a:lnTo>
                <a:lnTo>
                  <a:pt x="953110" y="2363514"/>
                </a:lnTo>
                <a:lnTo>
                  <a:pt x="970906" y="2367279"/>
                </a:lnTo>
                <a:lnTo>
                  <a:pt x="988762" y="2370771"/>
                </a:lnTo>
                <a:lnTo>
                  <a:pt x="1006672" y="2373992"/>
                </a:lnTo>
                <a:lnTo>
                  <a:pt x="1024634" y="2376938"/>
                </a:lnTo>
                <a:lnTo>
                  <a:pt x="1042645" y="2379611"/>
                </a:lnTo>
                <a:lnTo>
                  <a:pt x="1060701" y="2382008"/>
                </a:lnTo>
                <a:lnTo>
                  <a:pt x="1078798" y="2384130"/>
                </a:lnTo>
                <a:lnTo>
                  <a:pt x="1096934" y="2385974"/>
                </a:lnTo>
                <a:lnTo>
                  <a:pt x="1115106" y="2387541"/>
                </a:lnTo>
                <a:lnTo>
                  <a:pt x="1133308" y="2388828"/>
                </a:lnTo>
                <a:lnTo>
                  <a:pt x="1151539" y="2389836"/>
                </a:lnTo>
                <a:lnTo>
                  <a:pt x="1169796" y="2390564"/>
                </a:lnTo>
                <a:lnTo>
                  <a:pt x="1188074" y="2391010"/>
                </a:lnTo>
                <a:lnTo>
                  <a:pt x="1206371" y="2391174"/>
                </a:lnTo>
                <a:lnTo>
                  <a:pt x="1224681" y="2391054"/>
                </a:lnTo>
                <a:lnTo>
                  <a:pt x="1243006" y="2390651"/>
                </a:lnTo>
                <a:lnTo>
                  <a:pt x="1261337" y="2389962"/>
                </a:lnTo>
                <a:lnTo>
                  <a:pt x="1279674" y="2388988"/>
                </a:lnTo>
                <a:lnTo>
                  <a:pt x="1298013" y="2387727"/>
                </a:lnTo>
                <a:lnTo>
                  <a:pt x="1316350" y="2386178"/>
                </a:lnTo>
                <a:lnTo>
                  <a:pt x="1334682" y="2384341"/>
                </a:lnTo>
                <a:lnTo>
                  <a:pt x="1353006" y="2382214"/>
                </a:lnTo>
                <a:lnTo>
                  <a:pt x="1371319" y="2379797"/>
                </a:lnTo>
                <a:lnTo>
                  <a:pt x="1389617" y="2377089"/>
                </a:lnTo>
                <a:lnTo>
                  <a:pt x="1407897" y="2374088"/>
                </a:lnTo>
                <a:lnTo>
                  <a:pt x="1426154" y="2370795"/>
                </a:lnTo>
                <a:lnTo>
                  <a:pt x="1444388" y="2367208"/>
                </a:lnTo>
                <a:lnTo>
                  <a:pt x="1462593" y="2363326"/>
                </a:lnTo>
                <a:lnTo>
                  <a:pt x="1480767" y="2359148"/>
                </a:lnTo>
                <a:lnTo>
                  <a:pt x="1498907" y="2354674"/>
                </a:lnTo>
                <a:lnTo>
                  <a:pt x="1517007" y="2349902"/>
                </a:lnTo>
                <a:lnTo>
                  <a:pt x="1535067" y="2344832"/>
                </a:lnTo>
                <a:lnTo>
                  <a:pt x="1553082" y="2339463"/>
                </a:lnTo>
                <a:lnTo>
                  <a:pt x="1571049" y="2333793"/>
                </a:lnTo>
                <a:lnTo>
                  <a:pt x="1588965" y="2327823"/>
                </a:lnTo>
                <a:lnTo>
                  <a:pt x="1606827" y="2321550"/>
                </a:lnTo>
                <a:lnTo>
                  <a:pt x="1624630" y="2314975"/>
                </a:lnTo>
                <a:lnTo>
                  <a:pt x="1642373" y="2308095"/>
                </a:lnTo>
                <a:lnTo>
                  <a:pt x="1660050" y="2300911"/>
                </a:lnTo>
                <a:lnTo>
                  <a:pt x="1677661" y="2293421"/>
                </a:lnTo>
                <a:lnTo>
                  <a:pt x="1695200" y="2285625"/>
                </a:lnTo>
                <a:lnTo>
                  <a:pt x="1712665" y="2277521"/>
                </a:lnTo>
                <a:lnTo>
                  <a:pt x="1730051" y="2269109"/>
                </a:lnTo>
                <a:lnTo>
                  <a:pt x="1747358" y="2260387"/>
                </a:lnTo>
                <a:lnTo>
                  <a:pt x="1764580" y="2251356"/>
                </a:lnTo>
                <a:lnTo>
                  <a:pt x="1798837" y="2232311"/>
                </a:lnTo>
                <a:lnTo>
                  <a:pt x="1815644" y="2222427"/>
                </a:lnTo>
                <a:lnTo>
                  <a:pt x="1832304" y="2212262"/>
                </a:lnTo>
                <a:lnTo>
                  <a:pt x="1848739" y="2201866"/>
                </a:lnTo>
                <a:lnTo>
                  <a:pt x="1864947" y="2191241"/>
                </a:lnTo>
                <a:lnTo>
                  <a:pt x="1880927" y="2180392"/>
                </a:lnTo>
                <a:lnTo>
                  <a:pt x="1896679" y="2169321"/>
                </a:lnTo>
                <a:lnTo>
                  <a:pt x="1912202" y="2158032"/>
                </a:lnTo>
                <a:lnTo>
                  <a:pt x="1927496" y="2146528"/>
                </a:lnTo>
                <a:lnTo>
                  <a:pt x="1942559" y="2134813"/>
                </a:lnTo>
                <a:lnTo>
                  <a:pt x="1957389" y="2122890"/>
                </a:lnTo>
                <a:lnTo>
                  <a:pt x="1971988" y="2110761"/>
                </a:lnTo>
                <a:lnTo>
                  <a:pt x="1986353" y="2098431"/>
                </a:lnTo>
                <a:lnTo>
                  <a:pt x="2000484" y="2085903"/>
                </a:lnTo>
                <a:lnTo>
                  <a:pt x="2014379" y="2073179"/>
                </a:lnTo>
                <a:lnTo>
                  <a:pt x="2028039" y="2060264"/>
                </a:lnTo>
                <a:lnTo>
                  <a:pt x="2041463" y="2047161"/>
                </a:lnTo>
                <a:lnTo>
                  <a:pt x="2054647" y="2033873"/>
                </a:lnTo>
                <a:lnTo>
                  <a:pt x="2067594" y="2020403"/>
                </a:lnTo>
                <a:lnTo>
                  <a:pt x="2080301" y="2006754"/>
                </a:lnTo>
                <a:lnTo>
                  <a:pt x="2092768" y="1992930"/>
                </a:lnTo>
                <a:lnTo>
                  <a:pt x="2104994" y="1978935"/>
                </a:lnTo>
                <a:lnTo>
                  <a:pt x="2116977" y="1964771"/>
                </a:lnTo>
                <a:lnTo>
                  <a:pt x="2128718" y="1950443"/>
                </a:lnTo>
                <a:lnTo>
                  <a:pt x="2140214" y="1935951"/>
                </a:lnTo>
                <a:lnTo>
                  <a:pt x="2151466" y="1921302"/>
                </a:lnTo>
                <a:lnTo>
                  <a:pt x="2162472" y="1906498"/>
                </a:lnTo>
                <a:lnTo>
                  <a:pt x="2173232" y="1891542"/>
                </a:lnTo>
                <a:lnTo>
                  <a:pt x="2183744" y="1876437"/>
                </a:lnTo>
                <a:lnTo>
                  <a:pt x="2194008" y="1861187"/>
                </a:lnTo>
                <a:lnTo>
                  <a:pt x="2204022" y="1845795"/>
                </a:lnTo>
                <a:lnTo>
                  <a:pt x="2213788" y="1830265"/>
                </a:lnTo>
                <a:lnTo>
                  <a:pt x="2223301" y="1814599"/>
                </a:lnTo>
                <a:lnTo>
                  <a:pt x="2232563" y="1798802"/>
                </a:lnTo>
                <a:lnTo>
                  <a:pt x="2241571" y="1782876"/>
                </a:lnTo>
                <a:lnTo>
                  <a:pt x="2250327" y="1766824"/>
                </a:lnTo>
                <a:lnTo>
                  <a:pt x="2258827" y="1750651"/>
                </a:lnTo>
                <a:lnTo>
                  <a:pt x="2267072" y="1734359"/>
                </a:lnTo>
                <a:lnTo>
                  <a:pt x="2275061" y="1717952"/>
                </a:lnTo>
                <a:lnTo>
                  <a:pt x="2282792" y="1701434"/>
                </a:lnTo>
                <a:lnTo>
                  <a:pt x="2290265" y="1684806"/>
                </a:lnTo>
                <a:lnTo>
                  <a:pt x="2297480" y="1668074"/>
                </a:lnTo>
                <a:lnTo>
                  <a:pt x="2304433" y="1651239"/>
                </a:lnTo>
                <a:lnTo>
                  <a:pt x="2311127" y="1634305"/>
                </a:lnTo>
                <a:lnTo>
                  <a:pt x="2317558" y="1617277"/>
                </a:lnTo>
                <a:lnTo>
                  <a:pt x="2323728" y="1600157"/>
                </a:lnTo>
                <a:lnTo>
                  <a:pt x="2329633" y="1582948"/>
                </a:lnTo>
                <a:lnTo>
                  <a:pt x="2335273" y="1565654"/>
                </a:lnTo>
                <a:lnTo>
                  <a:pt x="2340649" y="1548279"/>
                </a:lnTo>
                <a:lnTo>
                  <a:pt x="2345758" y="1530824"/>
                </a:lnTo>
                <a:lnTo>
                  <a:pt x="2350600" y="1513295"/>
                </a:lnTo>
                <a:lnTo>
                  <a:pt x="2355174" y="1495693"/>
                </a:lnTo>
                <a:lnTo>
                  <a:pt x="2359479" y="1478023"/>
                </a:lnTo>
                <a:lnTo>
                  <a:pt x="2363514" y="1460288"/>
                </a:lnTo>
                <a:lnTo>
                  <a:pt x="2367278" y="1442492"/>
                </a:lnTo>
                <a:lnTo>
                  <a:pt x="2370771" y="1424636"/>
                </a:lnTo>
                <a:lnTo>
                  <a:pt x="2373992" y="1406726"/>
                </a:lnTo>
                <a:lnTo>
                  <a:pt x="2376938" y="1388763"/>
                </a:lnTo>
                <a:lnTo>
                  <a:pt x="2379612" y="1370753"/>
                </a:lnTo>
                <a:lnTo>
                  <a:pt x="2382008" y="1352698"/>
                </a:lnTo>
                <a:lnTo>
                  <a:pt x="2384129" y="1334600"/>
                </a:lnTo>
                <a:lnTo>
                  <a:pt x="2385974" y="1316464"/>
                </a:lnTo>
                <a:lnTo>
                  <a:pt x="2387541" y="1298293"/>
                </a:lnTo>
                <a:lnTo>
                  <a:pt x="2388828" y="1280090"/>
                </a:lnTo>
                <a:lnTo>
                  <a:pt x="2389836" y="1261858"/>
                </a:lnTo>
                <a:lnTo>
                  <a:pt x="2390564" y="1243602"/>
                </a:lnTo>
                <a:lnTo>
                  <a:pt x="2391010" y="1225324"/>
                </a:lnTo>
                <a:lnTo>
                  <a:pt x="2391174" y="1207027"/>
                </a:lnTo>
                <a:lnTo>
                  <a:pt x="2391055" y="1188716"/>
                </a:lnTo>
                <a:lnTo>
                  <a:pt x="2390651" y="1170393"/>
                </a:lnTo>
                <a:lnTo>
                  <a:pt x="2389962" y="1152061"/>
                </a:lnTo>
                <a:lnTo>
                  <a:pt x="2388988" y="1133724"/>
                </a:lnTo>
                <a:lnTo>
                  <a:pt x="2387727" y="1115385"/>
                </a:lnTo>
                <a:lnTo>
                  <a:pt x="2386179" y="1097048"/>
                </a:lnTo>
                <a:lnTo>
                  <a:pt x="2384341" y="1078715"/>
                </a:lnTo>
                <a:lnTo>
                  <a:pt x="2382214" y="1060391"/>
                </a:lnTo>
                <a:lnTo>
                  <a:pt x="2379798" y="1042079"/>
                </a:lnTo>
                <a:lnTo>
                  <a:pt x="2377089" y="1023781"/>
                </a:lnTo>
                <a:lnTo>
                  <a:pt x="2374089" y="1005502"/>
                </a:lnTo>
                <a:lnTo>
                  <a:pt x="2370795" y="987243"/>
                </a:lnTo>
                <a:lnTo>
                  <a:pt x="2367208" y="969010"/>
                </a:lnTo>
                <a:lnTo>
                  <a:pt x="2363327" y="950805"/>
                </a:lnTo>
                <a:lnTo>
                  <a:pt x="2359148" y="932631"/>
                </a:lnTo>
                <a:lnTo>
                  <a:pt x="2354674" y="914492"/>
                </a:lnTo>
                <a:lnTo>
                  <a:pt x="2349903" y="896391"/>
                </a:lnTo>
                <a:lnTo>
                  <a:pt x="2344832" y="878331"/>
                </a:lnTo>
                <a:lnTo>
                  <a:pt x="2339463" y="860316"/>
                </a:lnTo>
                <a:lnTo>
                  <a:pt x="2333794" y="842349"/>
                </a:lnTo>
                <a:lnTo>
                  <a:pt x="2327823" y="824433"/>
                </a:lnTo>
                <a:lnTo>
                  <a:pt x="2321550" y="806571"/>
                </a:lnTo>
                <a:lnTo>
                  <a:pt x="2314975" y="788768"/>
                </a:lnTo>
                <a:lnTo>
                  <a:pt x="2308095" y="771025"/>
                </a:lnTo>
                <a:lnTo>
                  <a:pt x="2300911" y="753348"/>
                </a:lnTo>
                <a:lnTo>
                  <a:pt x="2293421" y="735737"/>
                </a:lnTo>
                <a:lnTo>
                  <a:pt x="2285624" y="718198"/>
                </a:lnTo>
                <a:lnTo>
                  <a:pt x="2277522" y="700734"/>
                </a:lnTo>
                <a:lnTo>
                  <a:pt x="2269108" y="683346"/>
                </a:lnTo>
                <a:lnTo>
                  <a:pt x="2260388" y="666040"/>
                </a:lnTo>
                <a:lnTo>
                  <a:pt x="2251355" y="648818"/>
                </a:lnTo>
                <a:lnTo>
                  <a:pt x="2232311" y="614561"/>
                </a:lnTo>
                <a:lnTo>
                  <a:pt x="2222427" y="597754"/>
                </a:lnTo>
                <a:lnTo>
                  <a:pt x="2212261" y="581094"/>
                </a:lnTo>
                <a:lnTo>
                  <a:pt x="2201865" y="564659"/>
                </a:lnTo>
                <a:lnTo>
                  <a:pt x="2191241" y="548452"/>
                </a:lnTo>
                <a:lnTo>
                  <a:pt x="2180392" y="532471"/>
                </a:lnTo>
                <a:lnTo>
                  <a:pt x="2169321" y="516719"/>
                </a:lnTo>
                <a:lnTo>
                  <a:pt x="2158032" y="501195"/>
                </a:lnTo>
                <a:lnTo>
                  <a:pt x="2146529" y="485902"/>
                </a:lnTo>
                <a:lnTo>
                  <a:pt x="2134813" y="470840"/>
                </a:lnTo>
                <a:lnTo>
                  <a:pt x="2122889" y="456009"/>
                </a:lnTo>
                <a:lnTo>
                  <a:pt x="2110761" y="441411"/>
                </a:lnTo>
                <a:lnTo>
                  <a:pt x="2098431" y="427045"/>
                </a:lnTo>
                <a:lnTo>
                  <a:pt x="2085903" y="412915"/>
                </a:lnTo>
                <a:lnTo>
                  <a:pt x="2073179" y="399019"/>
                </a:lnTo>
                <a:lnTo>
                  <a:pt x="2060264" y="385359"/>
                </a:lnTo>
                <a:lnTo>
                  <a:pt x="2047161" y="371936"/>
                </a:lnTo>
                <a:lnTo>
                  <a:pt x="2033873" y="358751"/>
                </a:lnTo>
                <a:lnTo>
                  <a:pt x="2020403" y="345804"/>
                </a:lnTo>
                <a:lnTo>
                  <a:pt x="2006755" y="333097"/>
                </a:lnTo>
                <a:lnTo>
                  <a:pt x="1992930" y="320630"/>
                </a:lnTo>
                <a:lnTo>
                  <a:pt x="1978935" y="308405"/>
                </a:lnTo>
                <a:lnTo>
                  <a:pt x="1964771" y="296421"/>
                </a:lnTo>
                <a:lnTo>
                  <a:pt x="1950443" y="284681"/>
                </a:lnTo>
                <a:lnTo>
                  <a:pt x="1935951" y="273184"/>
                </a:lnTo>
                <a:lnTo>
                  <a:pt x="1921302" y="261932"/>
                </a:lnTo>
                <a:lnTo>
                  <a:pt x="1906498" y="250926"/>
                </a:lnTo>
                <a:lnTo>
                  <a:pt x="1891541" y="240166"/>
                </a:lnTo>
                <a:lnTo>
                  <a:pt x="1876437" y="229654"/>
                </a:lnTo>
                <a:lnTo>
                  <a:pt x="1861188" y="219390"/>
                </a:lnTo>
                <a:lnTo>
                  <a:pt x="1845795" y="209375"/>
                </a:lnTo>
                <a:lnTo>
                  <a:pt x="1830265" y="199611"/>
                </a:lnTo>
                <a:lnTo>
                  <a:pt x="1814599" y="190097"/>
                </a:lnTo>
                <a:lnTo>
                  <a:pt x="1798802" y="180836"/>
                </a:lnTo>
                <a:lnTo>
                  <a:pt x="1782875" y="171827"/>
                </a:lnTo>
                <a:lnTo>
                  <a:pt x="1766824" y="163072"/>
                </a:lnTo>
                <a:lnTo>
                  <a:pt x="1750652" y="154571"/>
                </a:lnTo>
                <a:lnTo>
                  <a:pt x="1734359" y="146326"/>
                </a:lnTo>
                <a:lnTo>
                  <a:pt x="1717952" y="138337"/>
                </a:lnTo>
                <a:lnTo>
                  <a:pt x="1701434" y="130606"/>
                </a:lnTo>
                <a:lnTo>
                  <a:pt x="1684806" y="123133"/>
                </a:lnTo>
                <a:lnTo>
                  <a:pt x="1668074" y="115918"/>
                </a:lnTo>
                <a:lnTo>
                  <a:pt x="1651238" y="108964"/>
                </a:lnTo>
                <a:lnTo>
                  <a:pt x="1634306" y="102271"/>
                </a:lnTo>
                <a:lnTo>
                  <a:pt x="1617277" y="95840"/>
                </a:lnTo>
                <a:lnTo>
                  <a:pt x="1600157" y="89671"/>
                </a:lnTo>
                <a:lnTo>
                  <a:pt x="1582948" y="83765"/>
                </a:lnTo>
                <a:lnTo>
                  <a:pt x="1565654" y="78125"/>
                </a:lnTo>
                <a:lnTo>
                  <a:pt x="1548279" y="72749"/>
                </a:lnTo>
                <a:lnTo>
                  <a:pt x="1530824" y="67640"/>
                </a:lnTo>
                <a:lnTo>
                  <a:pt x="1513294" y="62798"/>
                </a:lnTo>
                <a:lnTo>
                  <a:pt x="1495694" y="58224"/>
                </a:lnTo>
                <a:lnTo>
                  <a:pt x="1478023" y="53919"/>
                </a:lnTo>
                <a:lnTo>
                  <a:pt x="1460288" y="49884"/>
                </a:lnTo>
                <a:lnTo>
                  <a:pt x="1442491" y="46119"/>
                </a:lnTo>
                <a:lnTo>
                  <a:pt x="1424636" y="42627"/>
                </a:lnTo>
                <a:lnTo>
                  <a:pt x="1406725" y="39406"/>
                </a:lnTo>
                <a:lnTo>
                  <a:pt x="1388764" y="36459"/>
                </a:lnTo>
                <a:lnTo>
                  <a:pt x="1370753" y="33787"/>
                </a:lnTo>
                <a:lnTo>
                  <a:pt x="1352697" y="31390"/>
                </a:lnTo>
                <a:lnTo>
                  <a:pt x="1334600" y="29268"/>
                </a:lnTo>
                <a:lnTo>
                  <a:pt x="1316464" y="27424"/>
                </a:lnTo>
                <a:lnTo>
                  <a:pt x="1298292" y="25857"/>
                </a:lnTo>
                <a:lnTo>
                  <a:pt x="1280090" y="24570"/>
                </a:lnTo>
                <a:lnTo>
                  <a:pt x="1261858" y="23562"/>
                </a:lnTo>
                <a:lnTo>
                  <a:pt x="1243602" y="22834"/>
                </a:lnTo>
                <a:lnTo>
                  <a:pt x="1225324" y="22388"/>
                </a:lnTo>
                <a:close/>
                <a:moveTo>
                  <a:pt x="1206880" y="0"/>
                </a:moveTo>
                <a:lnTo>
                  <a:pt x="1225521" y="164"/>
                </a:lnTo>
                <a:lnTo>
                  <a:pt x="1244143" y="616"/>
                </a:lnTo>
                <a:lnTo>
                  <a:pt x="1262742" y="1354"/>
                </a:lnTo>
                <a:lnTo>
                  <a:pt x="1281314" y="2379"/>
                </a:lnTo>
                <a:lnTo>
                  <a:pt x="1299860" y="3688"/>
                </a:lnTo>
                <a:lnTo>
                  <a:pt x="1318371" y="5281"/>
                </a:lnTo>
                <a:lnTo>
                  <a:pt x="1336846" y="7157"/>
                </a:lnTo>
                <a:lnTo>
                  <a:pt x="1355283" y="9315"/>
                </a:lnTo>
                <a:lnTo>
                  <a:pt x="1373677" y="11755"/>
                </a:lnTo>
                <a:lnTo>
                  <a:pt x="1392024" y="14475"/>
                </a:lnTo>
                <a:lnTo>
                  <a:pt x="1410322" y="17474"/>
                </a:lnTo>
                <a:lnTo>
                  <a:pt x="1428567" y="20752"/>
                </a:lnTo>
                <a:lnTo>
                  <a:pt x="1446756" y="24308"/>
                </a:lnTo>
                <a:lnTo>
                  <a:pt x="1464886" y="28140"/>
                </a:lnTo>
                <a:lnTo>
                  <a:pt x="1482952" y="32248"/>
                </a:lnTo>
                <a:lnTo>
                  <a:pt x="1500952" y="36630"/>
                </a:lnTo>
                <a:lnTo>
                  <a:pt x="1518883" y="41287"/>
                </a:lnTo>
                <a:lnTo>
                  <a:pt x="1536740" y="46217"/>
                </a:lnTo>
                <a:lnTo>
                  <a:pt x="1554520" y="51419"/>
                </a:lnTo>
                <a:lnTo>
                  <a:pt x="1572221" y="56892"/>
                </a:lnTo>
                <a:lnTo>
                  <a:pt x="1589839" y="62636"/>
                </a:lnTo>
                <a:lnTo>
                  <a:pt x="1607369" y="68648"/>
                </a:lnTo>
                <a:lnTo>
                  <a:pt x="1624810" y="74930"/>
                </a:lnTo>
                <a:lnTo>
                  <a:pt x="1642157" y="81479"/>
                </a:lnTo>
                <a:lnTo>
                  <a:pt x="1659407" y="88295"/>
                </a:lnTo>
                <a:lnTo>
                  <a:pt x="1676557" y="95376"/>
                </a:lnTo>
                <a:lnTo>
                  <a:pt x="1693604" y="102723"/>
                </a:lnTo>
                <a:lnTo>
                  <a:pt x="1710543" y="110334"/>
                </a:lnTo>
                <a:lnTo>
                  <a:pt x="1727372" y="118207"/>
                </a:lnTo>
                <a:lnTo>
                  <a:pt x="1744087" y="126343"/>
                </a:lnTo>
                <a:lnTo>
                  <a:pt x="1760685" y="134740"/>
                </a:lnTo>
                <a:lnTo>
                  <a:pt x="1777163" y="143398"/>
                </a:lnTo>
                <a:lnTo>
                  <a:pt x="1793516" y="152315"/>
                </a:lnTo>
                <a:lnTo>
                  <a:pt x="1809743" y="161490"/>
                </a:lnTo>
                <a:lnTo>
                  <a:pt x="1825839" y="170924"/>
                </a:lnTo>
                <a:lnTo>
                  <a:pt x="1841800" y="180614"/>
                </a:lnTo>
                <a:lnTo>
                  <a:pt x="1857623" y="190560"/>
                </a:lnTo>
                <a:lnTo>
                  <a:pt x="1873306" y="200760"/>
                </a:lnTo>
                <a:lnTo>
                  <a:pt x="1888846" y="211215"/>
                </a:lnTo>
                <a:lnTo>
                  <a:pt x="1904236" y="221923"/>
                </a:lnTo>
                <a:lnTo>
                  <a:pt x="1919475" y="232883"/>
                </a:lnTo>
                <a:lnTo>
                  <a:pt x="1934561" y="244095"/>
                </a:lnTo>
                <a:lnTo>
                  <a:pt x="1949488" y="255557"/>
                </a:lnTo>
                <a:lnTo>
                  <a:pt x="1964254" y="267269"/>
                </a:lnTo>
                <a:lnTo>
                  <a:pt x="1978856" y="279229"/>
                </a:lnTo>
                <a:lnTo>
                  <a:pt x="1993289" y="291437"/>
                </a:lnTo>
                <a:lnTo>
                  <a:pt x="2007551" y="303891"/>
                </a:lnTo>
                <a:lnTo>
                  <a:pt x="2021637" y="316591"/>
                </a:lnTo>
                <a:lnTo>
                  <a:pt x="2035546" y="329537"/>
                </a:lnTo>
                <a:lnTo>
                  <a:pt x="2049272" y="342726"/>
                </a:lnTo>
                <a:lnTo>
                  <a:pt x="2062814" y="356159"/>
                </a:lnTo>
                <a:lnTo>
                  <a:pt x="2076167" y="369833"/>
                </a:lnTo>
                <a:lnTo>
                  <a:pt x="2089327" y="383749"/>
                </a:lnTo>
                <a:lnTo>
                  <a:pt x="2102293" y="397904"/>
                </a:lnTo>
                <a:lnTo>
                  <a:pt x="2115060" y="412300"/>
                </a:lnTo>
                <a:lnTo>
                  <a:pt x="2127625" y="426934"/>
                </a:lnTo>
                <a:lnTo>
                  <a:pt x="2139983" y="441805"/>
                </a:lnTo>
                <a:lnTo>
                  <a:pt x="2152133" y="456913"/>
                </a:lnTo>
                <a:lnTo>
                  <a:pt x="2164071" y="472256"/>
                </a:lnTo>
                <a:lnTo>
                  <a:pt x="2175792" y="487834"/>
                </a:lnTo>
                <a:lnTo>
                  <a:pt x="2187295" y="503646"/>
                </a:lnTo>
                <a:lnTo>
                  <a:pt x="2198574" y="519690"/>
                </a:lnTo>
                <a:lnTo>
                  <a:pt x="2209628" y="535967"/>
                </a:lnTo>
                <a:lnTo>
                  <a:pt x="2220452" y="552474"/>
                </a:lnTo>
                <a:lnTo>
                  <a:pt x="2231043" y="569211"/>
                </a:lnTo>
                <a:lnTo>
                  <a:pt x="2241398" y="586177"/>
                </a:lnTo>
                <a:lnTo>
                  <a:pt x="2251558" y="603449"/>
                </a:lnTo>
                <a:lnTo>
                  <a:pt x="2270867" y="638177"/>
                </a:lnTo>
                <a:lnTo>
                  <a:pt x="2280069" y="655716"/>
                </a:lnTo>
                <a:lnTo>
                  <a:pt x="2288955" y="673343"/>
                </a:lnTo>
                <a:lnTo>
                  <a:pt x="2297527" y="691052"/>
                </a:lnTo>
                <a:lnTo>
                  <a:pt x="2305784" y="708842"/>
                </a:lnTo>
                <a:lnTo>
                  <a:pt x="2313730" y="726708"/>
                </a:lnTo>
                <a:lnTo>
                  <a:pt x="2321363" y="744647"/>
                </a:lnTo>
                <a:lnTo>
                  <a:pt x="2328685" y="762656"/>
                </a:lnTo>
                <a:lnTo>
                  <a:pt x="2335696" y="780732"/>
                </a:lnTo>
                <a:lnTo>
                  <a:pt x="2342398" y="798869"/>
                </a:lnTo>
                <a:lnTo>
                  <a:pt x="2348792" y="817067"/>
                </a:lnTo>
                <a:lnTo>
                  <a:pt x="2354878" y="835320"/>
                </a:lnTo>
                <a:lnTo>
                  <a:pt x="2360657" y="853626"/>
                </a:lnTo>
                <a:lnTo>
                  <a:pt x="2366130" y="871981"/>
                </a:lnTo>
                <a:lnTo>
                  <a:pt x="2371300" y="890382"/>
                </a:lnTo>
                <a:lnTo>
                  <a:pt x="2376165" y="908825"/>
                </a:lnTo>
                <a:lnTo>
                  <a:pt x="2380726" y="927307"/>
                </a:lnTo>
                <a:lnTo>
                  <a:pt x="2384986" y="945824"/>
                </a:lnTo>
                <a:lnTo>
                  <a:pt x="2388944" y="964373"/>
                </a:lnTo>
                <a:lnTo>
                  <a:pt x="2392602" y="982952"/>
                </a:lnTo>
                <a:lnTo>
                  <a:pt x="2395960" y="1001555"/>
                </a:lnTo>
                <a:lnTo>
                  <a:pt x="2399021" y="1020180"/>
                </a:lnTo>
                <a:lnTo>
                  <a:pt x="2401782" y="1038823"/>
                </a:lnTo>
                <a:lnTo>
                  <a:pt x="2404248" y="1057482"/>
                </a:lnTo>
                <a:lnTo>
                  <a:pt x="2406417" y="1076152"/>
                </a:lnTo>
                <a:lnTo>
                  <a:pt x="2408292" y="1094830"/>
                </a:lnTo>
                <a:lnTo>
                  <a:pt x="2409873" y="1113513"/>
                </a:lnTo>
                <a:lnTo>
                  <a:pt x="2411160" y="1132197"/>
                </a:lnTo>
                <a:lnTo>
                  <a:pt x="2412156" y="1150880"/>
                </a:lnTo>
                <a:lnTo>
                  <a:pt x="2412860" y="1169557"/>
                </a:lnTo>
                <a:lnTo>
                  <a:pt x="2413274" y="1188225"/>
                </a:lnTo>
                <a:lnTo>
                  <a:pt x="2413399" y="1206881"/>
                </a:lnTo>
                <a:lnTo>
                  <a:pt x="2413234" y="1225522"/>
                </a:lnTo>
                <a:lnTo>
                  <a:pt x="2412783" y="1244143"/>
                </a:lnTo>
                <a:lnTo>
                  <a:pt x="2412044" y="1262742"/>
                </a:lnTo>
                <a:lnTo>
                  <a:pt x="2411019" y="1281315"/>
                </a:lnTo>
                <a:lnTo>
                  <a:pt x="2409710" y="1299859"/>
                </a:lnTo>
                <a:lnTo>
                  <a:pt x="2408117" y="1318371"/>
                </a:lnTo>
                <a:lnTo>
                  <a:pt x="2406241" y="1336847"/>
                </a:lnTo>
                <a:lnTo>
                  <a:pt x="2404083" y="1355283"/>
                </a:lnTo>
                <a:lnTo>
                  <a:pt x="2401643" y="1373677"/>
                </a:lnTo>
                <a:lnTo>
                  <a:pt x="2398923" y="1392025"/>
                </a:lnTo>
                <a:lnTo>
                  <a:pt x="2395924" y="1410322"/>
                </a:lnTo>
                <a:lnTo>
                  <a:pt x="2392646" y="1428568"/>
                </a:lnTo>
                <a:lnTo>
                  <a:pt x="2389091" y="1446757"/>
                </a:lnTo>
                <a:lnTo>
                  <a:pt x="2385259" y="1464886"/>
                </a:lnTo>
                <a:lnTo>
                  <a:pt x="2381150" y="1482953"/>
                </a:lnTo>
                <a:lnTo>
                  <a:pt x="2376768" y="1500953"/>
                </a:lnTo>
                <a:lnTo>
                  <a:pt x="2372111" y="1518883"/>
                </a:lnTo>
                <a:lnTo>
                  <a:pt x="2367181" y="1536740"/>
                </a:lnTo>
                <a:lnTo>
                  <a:pt x="2361979" y="1554520"/>
                </a:lnTo>
                <a:lnTo>
                  <a:pt x="2356506" y="1572221"/>
                </a:lnTo>
                <a:lnTo>
                  <a:pt x="2350763" y="1589838"/>
                </a:lnTo>
                <a:lnTo>
                  <a:pt x="2344749" y="1607369"/>
                </a:lnTo>
                <a:lnTo>
                  <a:pt x="2338468" y="1624810"/>
                </a:lnTo>
                <a:lnTo>
                  <a:pt x="2331919" y="1642157"/>
                </a:lnTo>
                <a:lnTo>
                  <a:pt x="2325103" y="1659407"/>
                </a:lnTo>
                <a:lnTo>
                  <a:pt x="2318022" y="1676557"/>
                </a:lnTo>
                <a:lnTo>
                  <a:pt x="2310675" y="1693604"/>
                </a:lnTo>
                <a:lnTo>
                  <a:pt x="2303065" y="1710543"/>
                </a:lnTo>
                <a:lnTo>
                  <a:pt x="2295191" y="1727372"/>
                </a:lnTo>
                <a:lnTo>
                  <a:pt x="2287055" y="1744087"/>
                </a:lnTo>
                <a:lnTo>
                  <a:pt x="2278658" y="1760685"/>
                </a:lnTo>
                <a:lnTo>
                  <a:pt x="2270000" y="1777163"/>
                </a:lnTo>
                <a:lnTo>
                  <a:pt x="2261083" y="1793516"/>
                </a:lnTo>
                <a:lnTo>
                  <a:pt x="2251909" y="1809743"/>
                </a:lnTo>
                <a:lnTo>
                  <a:pt x="2242475" y="1825838"/>
                </a:lnTo>
                <a:lnTo>
                  <a:pt x="2232785" y="1841800"/>
                </a:lnTo>
                <a:lnTo>
                  <a:pt x="2222838" y="1857624"/>
                </a:lnTo>
                <a:lnTo>
                  <a:pt x="2212638" y="1873306"/>
                </a:lnTo>
                <a:lnTo>
                  <a:pt x="2202183" y="1888845"/>
                </a:lnTo>
                <a:lnTo>
                  <a:pt x="2191474" y="1904236"/>
                </a:lnTo>
                <a:lnTo>
                  <a:pt x="2180515" y="1919476"/>
                </a:lnTo>
                <a:lnTo>
                  <a:pt x="2169304" y="1934561"/>
                </a:lnTo>
                <a:lnTo>
                  <a:pt x="2157841" y="1949489"/>
                </a:lnTo>
                <a:lnTo>
                  <a:pt x="2146129" y="1964255"/>
                </a:lnTo>
                <a:lnTo>
                  <a:pt x="2134169" y="1978856"/>
                </a:lnTo>
                <a:lnTo>
                  <a:pt x="2121962" y="1993289"/>
                </a:lnTo>
                <a:lnTo>
                  <a:pt x="2109506" y="2007551"/>
                </a:lnTo>
                <a:lnTo>
                  <a:pt x="2096806" y="2021638"/>
                </a:lnTo>
                <a:lnTo>
                  <a:pt x="2083862" y="2035546"/>
                </a:lnTo>
                <a:lnTo>
                  <a:pt x="2070672" y="2049273"/>
                </a:lnTo>
                <a:lnTo>
                  <a:pt x="2057240" y="2062814"/>
                </a:lnTo>
                <a:lnTo>
                  <a:pt x="2043566" y="2076167"/>
                </a:lnTo>
                <a:lnTo>
                  <a:pt x="2029649" y="2089328"/>
                </a:lnTo>
                <a:lnTo>
                  <a:pt x="2015494" y="2102293"/>
                </a:lnTo>
                <a:lnTo>
                  <a:pt x="2001098" y="2115060"/>
                </a:lnTo>
                <a:lnTo>
                  <a:pt x="1986464" y="2127625"/>
                </a:lnTo>
                <a:lnTo>
                  <a:pt x="1971593" y="2139984"/>
                </a:lnTo>
                <a:lnTo>
                  <a:pt x="1956485" y="2152133"/>
                </a:lnTo>
                <a:lnTo>
                  <a:pt x="1941142" y="2164071"/>
                </a:lnTo>
                <a:lnTo>
                  <a:pt x="1925564" y="2175792"/>
                </a:lnTo>
                <a:lnTo>
                  <a:pt x="1909753" y="2187295"/>
                </a:lnTo>
                <a:lnTo>
                  <a:pt x="1893708" y="2198574"/>
                </a:lnTo>
                <a:lnTo>
                  <a:pt x="1877432" y="2209628"/>
                </a:lnTo>
                <a:lnTo>
                  <a:pt x="1860924" y="2220452"/>
                </a:lnTo>
                <a:lnTo>
                  <a:pt x="1844187" y="2231043"/>
                </a:lnTo>
                <a:lnTo>
                  <a:pt x="1827221" y="2241398"/>
                </a:lnTo>
                <a:lnTo>
                  <a:pt x="1809950" y="2251559"/>
                </a:lnTo>
                <a:lnTo>
                  <a:pt x="1775221" y="2270868"/>
                </a:lnTo>
                <a:lnTo>
                  <a:pt x="1757681" y="2280069"/>
                </a:lnTo>
                <a:lnTo>
                  <a:pt x="1740055" y="2288955"/>
                </a:lnTo>
                <a:lnTo>
                  <a:pt x="1722346" y="2297527"/>
                </a:lnTo>
                <a:lnTo>
                  <a:pt x="1704556" y="2305785"/>
                </a:lnTo>
                <a:lnTo>
                  <a:pt x="1686690" y="2313730"/>
                </a:lnTo>
                <a:lnTo>
                  <a:pt x="1668750" y="2321363"/>
                </a:lnTo>
                <a:lnTo>
                  <a:pt x="1650741" y="2328684"/>
                </a:lnTo>
                <a:lnTo>
                  <a:pt x="1632667" y="2335696"/>
                </a:lnTo>
                <a:lnTo>
                  <a:pt x="1614529" y="2342398"/>
                </a:lnTo>
                <a:lnTo>
                  <a:pt x="1596331" y="2348792"/>
                </a:lnTo>
                <a:lnTo>
                  <a:pt x="1578078" y="2354878"/>
                </a:lnTo>
                <a:lnTo>
                  <a:pt x="1559772" y="2360657"/>
                </a:lnTo>
                <a:lnTo>
                  <a:pt x="1541417" y="2366131"/>
                </a:lnTo>
                <a:lnTo>
                  <a:pt x="1523016" y="2371300"/>
                </a:lnTo>
                <a:lnTo>
                  <a:pt x="1504573" y="2376164"/>
                </a:lnTo>
                <a:lnTo>
                  <a:pt x="1486091" y="2380726"/>
                </a:lnTo>
                <a:lnTo>
                  <a:pt x="1467574" y="2384986"/>
                </a:lnTo>
                <a:lnTo>
                  <a:pt x="1449025" y="2388944"/>
                </a:lnTo>
                <a:lnTo>
                  <a:pt x="1430447" y="2392602"/>
                </a:lnTo>
                <a:lnTo>
                  <a:pt x="1411844" y="2395960"/>
                </a:lnTo>
                <a:lnTo>
                  <a:pt x="1393218" y="2399020"/>
                </a:lnTo>
                <a:lnTo>
                  <a:pt x="1374575" y="2401782"/>
                </a:lnTo>
                <a:lnTo>
                  <a:pt x="1355916" y="2404248"/>
                </a:lnTo>
                <a:lnTo>
                  <a:pt x="1337247" y="2406417"/>
                </a:lnTo>
                <a:lnTo>
                  <a:pt x="1318569" y="2408292"/>
                </a:lnTo>
                <a:lnTo>
                  <a:pt x="1299885" y="2409873"/>
                </a:lnTo>
                <a:lnTo>
                  <a:pt x="1281201" y="2411161"/>
                </a:lnTo>
                <a:lnTo>
                  <a:pt x="1262519" y="2412156"/>
                </a:lnTo>
                <a:lnTo>
                  <a:pt x="1243842" y="2412860"/>
                </a:lnTo>
                <a:lnTo>
                  <a:pt x="1225173" y="2413274"/>
                </a:lnTo>
                <a:lnTo>
                  <a:pt x="1206517" y="2413398"/>
                </a:lnTo>
                <a:lnTo>
                  <a:pt x="1187877" y="2413234"/>
                </a:lnTo>
                <a:lnTo>
                  <a:pt x="1169255" y="2412782"/>
                </a:lnTo>
                <a:lnTo>
                  <a:pt x="1150656" y="2412044"/>
                </a:lnTo>
                <a:lnTo>
                  <a:pt x="1132083" y="2411019"/>
                </a:lnTo>
                <a:lnTo>
                  <a:pt x="1113539" y="2409710"/>
                </a:lnTo>
                <a:lnTo>
                  <a:pt x="1095027" y="2408117"/>
                </a:lnTo>
                <a:lnTo>
                  <a:pt x="1076552" y="2406241"/>
                </a:lnTo>
                <a:lnTo>
                  <a:pt x="1058115" y="2404083"/>
                </a:lnTo>
                <a:lnTo>
                  <a:pt x="1039721" y="2401643"/>
                </a:lnTo>
                <a:lnTo>
                  <a:pt x="1021374" y="2398923"/>
                </a:lnTo>
                <a:lnTo>
                  <a:pt x="1003076" y="2395924"/>
                </a:lnTo>
                <a:lnTo>
                  <a:pt x="984830" y="2392646"/>
                </a:lnTo>
                <a:lnTo>
                  <a:pt x="966641" y="2389090"/>
                </a:lnTo>
                <a:lnTo>
                  <a:pt x="948511" y="2385258"/>
                </a:lnTo>
                <a:lnTo>
                  <a:pt x="930445" y="2381150"/>
                </a:lnTo>
                <a:lnTo>
                  <a:pt x="912445" y="2376768"/>
                </a:lnTo>
                <a:lnTo>
                  <a:pt x="894515" y="2372111"/>
                </a:lnTo>
                <a:lnTo>
                  <a:pt x="876658" y="2367181"/>
                </a:lnTo>
                <a:lnTo>
                  <a:pt x="858877" y="2361979"/>
                </a:lnTo>
                <a:lnTo>
                  <a:pt x="841177" y="2356506"/>
                </a:lnTo>
                <a:lnTo>
                  <a:pt x="823559" y="2350763"/>
                </a:lnTo>
                <a:lnTo>
                  <a:pt x="806029" y="2344750"/>
                </a:lnTo>
                <a:lnTo>
                  <a:pt x="788588" y="2338468"/>
                </a:lnTo>
                <a:lnTo>
                  <a:pt x="771241" y="2331919"/>
                </a:lnTo>
                <a:lnTo>
                  <a:pt x="753991" y="2325103"/>
                </a:lnTo>
                <a:lnTo>
                  <a:pt x="736841" y="2318022"/>
                </a:lnTo>
                <a:lnTo>
                  <a:pt x="719794" y="2310675"/>
                </a:lnTo>
                <a:lnTo>
                  <a:pt x="702855" y="2303064"/>
                </a:lnTo>
                <a:lnTo>
                  <a:pt x="686026" y="2295191"/>
                </a:lnTo>
                <a:lnTo>
                  <a:pt x="669311" y="2287055"/>
                </a:lnTo>
                <a:lnTo>
                  <a:pt x="652712" y="2278658"/>
                </a:lnTo>
                <a:lnTo>
                  <a:pt x="636234" y="2270000"/>
                </a:lnTo>
                <a:lnTo>
                  <a:pt x="619881" y="2261083"/>
                </a:lnTo>
                <a:lnTo>
                  <a:pt x="603655" y="2251908"/>
                </a:lnTo>
                <a:lnTo>
                  <a:pt x="587559" y="2242474"/>
                </a:lnTo>
                <a:lnTo>
                  <a:pt x="571598" y="2232784"/>
                </a:lnTo>
                <a:lnTo>
                  <a:pt x="555774" y="2222839"/>
                </a:lnTo>
                <a:lnTo>
                  <a:pt x="540091" y="2212638"/>
                </a:lnTo>
                <a:lnTo>
                  <a:pt x="524552" y="2202183"/>
                </a:lnTo>
                <a:lnTo>
                  <a:pt x="509162" y="2191475"/>
                </a:lnTo>
                <a:lnTo>
                  <a:pt x="493922" y="2180514"/>
                </a:lnTo>
                <a:lnTo>
                  <a:pt x="478837" y="2169303"/>
                </a:lnTo>
                <a:lnTo>
                  <a:pt x="463909" y="2157841"/>
                </a:lnTo>
                <a:lnTo>
                  <a:pt x="449144" y="2146129"/>
                </a:lnTo>
                <a:lnTo>
                  <a:pt x="434542" y="2134169"/>
                </a:lnTo>
                <a:lnTo>
                  <a:pt x="420109" y="2121961"/>
                </a:lnTo>
                <a:lnTo>
                  <a:pt x="405847" y="2109507"/>
                </a:lnTo>
                <a:lnTo>
                  <a:pt x="391760" y="2096807"/>
                </a:lnTo>
                <a:lnTo>
                  <a:pt x="377852" y="2083861"/>
                </a:lnTo>
                <a:lnTo>
                  <a:pt x="364125" y="2070672"/>
                </a:lnTo>
                <a:lnTo>
                  <a:pt x="350584" y="2057240"/>
                </a:lnTo>
                <a:lnTo>
                  <a:pt x="337231" y="2043565"/>
                </a:lnTo>
                <a:lnTo>
                  <a:pt x="324071" y="2029649"/>
                </a:lnTo>
                <a:lnTo>
                  <a:pt x="311105" y="2015493"/>
                </a:lnTo>
                <a:lnTo>
                  <a:pt x="298338" y="2001098"/>
                </a:lnTo>
                <a:lnTo>
                  <a:pt x="285773" y="1986464"/>
                </a:lnTo>
                <a:lnTo>
                  <a:pt x="273415" y="1971593"/>
                </a:lnTo>
                <a:lnTo>
                  <a:pt x="261264" y="1956485"/>
                </a:lnTo>
                <a:lnTo>
                  <a:pt x="249327" y="1941142"/>
                </a:lnTo>
                <a:lnTo>
                  <a:pt x="237605" y="1925564"/>
                </a:lnTo>
                <a:lnTo>
                  <a:pt x="226103" y="1909752"/>
                </a:lnTo>
                <a:lnTo>
                  <a:pt x="214824" y="1893707"/>
                </a:lnTo>
                <a:lnTo>
                  <a:pt x="203770" y="1877431"/>
                </a:lnTo>
                <a:lnTo>
                  <a:pt x="192946" y="1860924"/>
                </a:lnTo>
                <a:lnTo>
                  <a:pt x="182354" y="1844187"/>
                </a:lnTo>
                <a:lnTo>
                  <a:pt x="172000" y="1827221"/>
                </a:lnTo>
                <a:lnTo>
                  <a:pt x="161839" y="1809949"/>
                </a:lnTo>
                <a:lnTo>
                  <a:pt x="142530" y="1775221"/>
                </a:lnTo>
                <a:lnTo>
                  <a:pt x="133329" y="1757681"/>
                </a:lnTo>
                <a:lnTo>
                  <a:pt x="124442" y="1740055"/>
                </a:lnTo>
                <a:lnTo>
                  <a:pt x="115871" y="1722345"/>
                </a:lnTo>
                <a:lnTo>
                  <a:pt x="107613" y="1704556"/>
                </a:lnTo>
                <a:lnTo>
                  <a:pt x="99668" y="1686690"/>
                </a:lnTo>
                <a:lnTo>
                  <a:pt x="92035" y="1668751"/>
                </a:lnTo>
                <a:lnTo>
                  <a:pt x="84714" y="1650741"/>
                </a:lnTo>
                <a:lnTo>
                  <a:pt x="77702" y="1632667"/>
                </a:lnTo>
                <a:lnTo>
                  <a:pt x="71000" y="1614528"/>
                </a:lnTo>
                <a:lnTo>
                  <a:pt x="64606" y="1596331"/>
                </a:lnTo>
                <a:lnTo>
                  <a:pt x="58520" y="1578078"/>
                </a:lnTo>
                <a:lnTo>
                  <a:pt x="52741" y="1559772"/>
                </a:lnTo>
                <a:lnTo>
                  <a:pt x="47267" y="1541417"/>
                </a:lnTo>
                <a:lnTo>
                  <a:pt x="42099" y="1523016"/>
                </a:lnTo>
                <a:lnTo>
                  <a:pt x="37234" y="1504573"/>
                </a:lnTo>
                <a:lnTo>
                  <a:pt x="32671" y="1486091"/>
                </a:lnTo>
                <a:lnTo>
                  <a:pt x="28413" y="1467574"/>
                </a:lnTo>
                <a:lnTo>
                  <a:pt x="24454" y="1449024"/>
                </a:lnTo>
                <a:lnTo>
                  <a:pt x="20796" y="1430447"/>
                </a:lnTo>
                <a:lnTo>
                  <a:pt x="17438" y="1411843"/>
                </a:lnTo>
                <a:lnTo>
                  <a:pt x="14378" y="1393218"/>
                </a:lnTo>
                <a:lnTo>
                  <a:pt x="11616" y="1374575"/>
                </a:lnTo>
                <a:lnTo>
                  <a:pt x="9149" y="1355917"/>
                </a:lnTo>
                <a:lnTo>
                  <a:pt x="6981" y="1337246"/>
                </a:lnTo>
                <a:lnTo>
                  <a:pt x="5106" y="1318568"/>
                </a:lnTo>
                <a:lnTo>
                  <a:pt x="3525" y="1299885"/>
                </a:lnTo>
                <a:lnTo>
                  <a:pt x="2237" y="1281201"/>
                </a:lnTo>
                <a:lnTo>
                  <a:pt x="1242" y="1262518"/>
                </a:lnTo>
                <a:lnTo>
                  <a:pt x="538" y="1243842"/>
                </a:lnTo>
                <a:lnTo>
                  <a:pt x="124" y="1225173"/>
                </a:lnTo>
                <a:lnTo>
                  <a:pt x="0" y="1206517"/>
                </a:lnTo>
                <a:lnTo>
                  <a:pt x="164" y="1187877"/>
                </a:lnTo>
                <a:lnTo>
                  <a:pt x="616" y="1169255"/>
                </a:lnTo>
                <a:lnTo>
                  <a:pt x="1354" y="1150656"/>
                </a:lnTo>
                <a:lnTo>
                  <a:pt x="2379" y="1132083"/>
                </a:lnTo>
                <a:lnTo>
                  <a:pt x="3687" y="1113539"/>
                </a:lnTo>
                <a:lnTo>
                  <a:pt x="5281" y="1095027"/>
                </a:lnTo>
                <a:lnTo>
                  <a:pt x="7157" y="1076551"/>
                </a:lnTo>
                <a:lnTo>
                  <a:pt x="9315" y="1058115"/>
                </a:lnTo>
                <a:lnTo>
                  <a:pt x="11755" y="1039721"/>
                </a:lnTo>
                <a:lnTo>
                  <a:pt x="14475" y="1021374"/>
                </a:lnTo>
                <a:lnTo>
                  <a:pt x="17474" y="1003075"/>
                </a:lnTo>
                <a:lnTo>
                  <a:pt x="20753" y="984830"/>
                </a:lnTo>
                <a:lnTo>
                  <a:pt x="24307" y="966641"/>
                </a:lnTo>
                <a:lnTo>
                  <a:pt x="28140" y="948512"/>
                </a:lnTo>
                <a:lnTo>
                  <a:pt x="32248" y="930445"/>
                </a:lnTo>
                <a:lnTo>
                  <a:pt x="36631" y="912445"/>
                </a:lnTo>
                <a:lnTo>
                  <a:pt x="41288" y="894515"/>
                </a:lnTo>
                <a:lnTo>
                  <a:pt x="46217" y="876658"/>
                </a:lnTo>
                <a:lnTo>
                  <a:pt x="51419" y="858878"/>
                </a:lnTo>
                <a:lnTo>
                  <a:pt x="56892" y="841177"/>
                </a:lnTo>
                <a:lnTo>
                  <a:pt x="62635" y="823560"/>
                </a:lnTo>
                <a:lnTo>
                  <a:pt x="68649" y="806029"/>
                </a:lnTo>
                <a:lnTo>
                  <a:pt x="74930" y="788588"/>
                </a:lnTo>
                <a:lnTo>
                  <a:pt x="81479" y="771241"/>
                </a:lnTo>
                <a:lnTo>
                  <a:pt x="88295" y="753991"/>
                </a:lnTo>
                <a:lnTo>
                  <a:pt x="95376" y="736841"/>
                </a:lnTo>
                <a:lnTo>
                  <a:pt x="102724" y="719794"/>
                </a:lnTo>
                <a:lnTo>
                  <a:pt x="110333" y="702855"/>
                </a:lnTo>
                <a:lnTo>
                  <a:pt x="118207" y="686026"/>
                </a:lnTo>
                <a:lnTo>
                  <a:pt x="126343" y="669311"/>
                </a:lnTo>
                <a:lnTo>
                  <a:pt x="134740" y="652712"/>
                </a:lnTo>
                <a:lnTo>
                  <a:pt x="143397" y="636235"/>
                </a:lnTo>
                <a:lnTo>
                  <a:pt x="152315" y="619881"/>
                </a:lnTo>
                <a:lnTo>
                  <a:pt x="161490" y="603655"/>
                </a:lnTo>
                <a:lnTo>
                  <a:pt x="170923" y="587560"/>
                </a:lnTo>
                <a:lnTo>
                  <a:pt x="180613" y="571598"/>
                </a:lnTo>
                <a:lnTo>
                  <a:pt x="190559" y="555774"/>
                </a:lnTo>
                <a:lnTo>
                  <a:pt x="200760" y="540091"/>
                </a:lnTo>
                <a:lnTo>
                  <a:pt x="211215" y="524553"/>
                </a:lnTo>
                <a:lnTo>
                  <a:pt x="221924" y="509162"/>
                </a:lnTo>
                <a:lnTo>
                  <a:pt x="232884" y="493922"/>
                </a:lnTo>
                <a:lnTo>
                  <a:pt x="244095" y="478837"/>
                </a:lnTo>
                <a:lnTo>
                  <a:pt x="255558" y="463909"/>
                </a:lnTo>
                <a:lnTo>
                  <a:pt x="267269" y="449144"/>
                </a:lnTo>
                <a:lnTo>
                  <a:pt x="279229" y="434542"/>
                </a:lnTo>
                <a:lnTo>
                  <a:pt x="291437" y="420109"/>
                </a:lnTo>
                <a:lnTo>
                  <a:pt x="303892" y="405847"/>
                </a:lnTo>
                <a:lnTo>
                  <a:pt x="316592" y="391760"/>
                </a:lnTo>
                <a:lnTo>
                  <a:pt x="329537" y="377852"/>
                </a:lnTo>
                <a:lnTo>
                  <a:pt x="342726" y="364125"/>
                </a:lnTo>
                <a:lnTo>
                  <a:pt x="356158" y="350584"/>
                </a:lnTo>
                <a:lnTo>
                  <a:pt x="369833" y="337231"/>
                </a:lnTo>
                <a:lnTo>
                  <a:pt x="383749" y="324070"/>
                </a:lnTo>
                <a:lnTo>
                  <a:pt x="397905" y="311105"/>
                </a:lnTo>
                <a:lnTo>
                  <a:pt x="412301" y="298338"/>
                </a:lnTo>
                <a:lnTo>
                  <a:pt x="426934" y="285773"/>
                </a:lnTo>
                <a:lnTo>
                  <a:pt x="441805" y="273415"/>
                </a:lnTo>
                <a:lnTo>
                  <a:pt x="456914" y="261265"/>
                </a:lnTo>
                <a:lnTo>
                  <a:pt x="472257" y="249327"/>
                </a:lnTo>
                <a:lnTo>
                  <a:pt x="487834" y="237606"/>
                </a:lnTo>
                <a:lnTo>
                  <a:pt x="503646" y="226103"/>
                </a:lnTo>
                <a:lnTo>
                  <a:pt x="519690" y="214824"/>
                </a:lnTo>
                <a:lnTo>
                  <a:pt x="535967" y="203770"/>
                </a:lnTo>
                <a:lnTo>
                  <a:pt x="552474" y="192946"/>
                </a:lnTo>
                <a:lnTo>
                  <a:pt x="569211" y="182355"/>
                </a:lnTo>
                <a:lnTo>
                  <a:pt x="586177" y="172000"/>
                </a:lnTo>
                <a:lnTo>
                  <a:pt x="603449" y="161839"/>
                </a:lnTo>
                <a:lnTo>
                  <a:pt x="638177" y="142531"/>
                </a:lnTo>
                <a:lnTo>
                  <a:pt x="655717" y="133329"/>
                </a:lnTo>
                <a:lnTo>
                  <a:pt x="673342" y="124443"/>
                </a:lnTo>
                <a:lnTo>
                  <a:pt x="691052" y="115871"/>
                </a:lnTo>
                <a:lnTo>
                  <a:pt x="708842" y="107613"/>
                </a:lnTo>
                <a:lnTo>
                  <a:pt x="726709" y="99668"/>
                </a:lnTo>
                <a:lnTo>
                  <a:pt x="744647" y="92036"/>
                </a:lnTo>
                <a:lnTo>
                  <a:pt x="762657" y="84714"/>
                </a:lnTo>
                <a:lnTo>
                  <a:pt x="780731" y="77702"/>
                </a:lnTo>
                <a:lnTo>
                  <a:pt x="798869" y="71000"/>
                </a:lnTo>
                <a:lnTo>
                  <a:pt x="817067" y="64606"/>
                </a:lnTo>
                <a:lnTo>
                  <a:pt x="835320" y="58520"/>
                </a:lnTo>
                <a:lnTo>
                  <a:pt x="853627" y="52741"/>
                </a:lnTo>
                <a:lnTo>
                  <a:pt x="871981" y="47267"/>
                </a:lnTo>
                <a:lnTo>
                  <a:pt x="890382" y="42098"/>
                </a:lnTo>
                <a:lnTo>
                  <a:pt x="908825" y="37233"/>
                </a:lnTo>
                <a:lnTo>
                  <a:pt x="927307" y="32672"/>
                </a:lnTo>
                <a:lnTo>
                  <a:pt x="945824" y="28412"/>
                </a:lnTo>
                <a:lnTo>
                  <a:pt x="964373" y="24454"/>
                </a:lnTo>
                <a:lnTo>
                  <a:pt x="982952" y="20796"/>
                </a:lnTo>
                <a:lnTo>
                  <a:pt x="1001555" y="17438"/>
                </a:lnTo>
                <a:lnTo>
                  <a:pt x="1020180" y="14378"/>
                </a:lnTo>
                <a:lnTo>
                  <a:pt x="1038823" y="11616"/>
                </a:lnTo>
                <a:lnTo>
                  <a:pt x="1057482" y="9150"/>
                </a:lnTo>
                <a:lnTo>
                  <a:pt x="1076152" y="6980"/>
                </a:lnTo>
                <a:lnTo>
                  <a:pt x="1094830" y="5106"/>
                </a:lnTo>
                <a:lnTo>
                  <a:pt x="1113512" y="3525"/>
                </a:lnTo>
                <a:lnTo>
                  <a:pt x="1132197" y="2237"/>
                </a:lnTo>
                <a:lnTo>
                  <a:pt x="1150880" y="1242"/>
                </a:lnTo>
                <a:lnTo>
                  <a:pt x="1169557" y="538"/>
                </a:lnTo>
                <a:lnTo>
                  <a:pt x="1188225" y="124"/>
                </a:lnTo>
                <a:close/>
              </a:path>
            </a:pathLst>
          </a:custGeom>
          <a:gradFill>
            <a:gsLst>
              <a:gs pos="91000">
                <a:srgbClr val="239DFF"/>
              </a:gs>
              <a:gs pos="68000">
                <a:srgbClr val="2092ED"/>
              </a:gs>
            </a:gsLst>
            <a:lin ang="5400000" scaled="1"/>
          </a:gradFill>
          <a:ln w="127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7" y="6213403"/>
            <a:ext cx="1670755" cy="3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0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>
            <a:off x="362856" y="366485"/>
            <a:ext cx="11466286" cy="612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淘宝-想搞设计PPT(倒卖必究)-8"/>
          <p:cNvSpPr>
            <a:spLocks noChangeArrowheads="1"/>
          </p:cNvSpPr>
          <p:nvPr/>
        </p:nvSpPr>
        <p:spPr bwMode="auto">
          <a:xfrm>
            <a:off x="6352083" y="3882984"/>
            <a:ext cx="541795" cy="544151"/>
          </a:xfrm>
          <a:prstGeom prst="ellipse">
            <a:avLst/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淘宝-想搞设计PPT(倒卖必究)-9"/>
          <p:cNvSpPr>
            <a:spLocks noChangeArrowheads="1"/>
          </p:cNvSpPr>
          <p:nvPr/>
        </p:nvSpPr>
        <p:spPr bwMode="auto">
          <a:xfrm>
            <a:off x="7632494" y="3882984"/>
            <a:ext cx="543911" cy="544151"/>
          </a:xfrm>
          <a:prstGeom prst="ellipse">
            <a:avLst/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淘宝-想搞设计PPT(倒卖必究)-10"/>
          <p:cNvSpPr>
            <a:spLocks noChangeArrowheads="1"/>
          </p:cNvSpPr>
          <p:nvPr/>
        </p:nvSpPr>
        <p:spPr bwMode="auto">
          <a:xfrm>
            <a:off x="9008140" y="3882984"/>
            <a:ext cx="541795" cy="544151"/>
          </a:xfrm>
          <a:prstGeom prst="ellipse">
            <a:avLst/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淘宝-想搞设计PPT(倒卖必究)-11"/>
          <p:cNvSpPr>
            <a:spLocks noChangeArrowheads="1"/>
          </p:cNvSpPr>
          <p:nvPr/>
        </p:nvSpPr>
        <p:spPr bwMode="auto">
          <a:xfrm>
            <a:off x="10383788" y="3882984"/>
            <a:ext cx="541795" cy="544151"/>
          </a:xfrm>
          <a:prstGeom prst="ellipse">
            <a:avLst/>
          </a:prstGeom>
          <a:gradFill>
            <a:gsLst>
              <a:gs pos="0">
                <a:srgbClr val="145991"/>
              </a:gs>
              <a:gs pos="100000">
                <a:srgbClr val="1D83D5">
                  <a:alpha val="50000"/>
                </a:srgbClr>
              </a:gs>
            </a:gsLst>
            <a:lin ang="5400000" scaled="1"/>
          </a:gra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淘宝-想搞设计PPT(倒卖必究)-12"/>
          <p:cNvSpPr>
            <a:spLocks noChangeArrowheads="1"/>
          </p:cNvSpPr>
          <p:nvPr/>
        </p:nvSpPr>
        <p:spPr bwMode="auto">
          <a:xfrm>
            <a:off x="6096001" y="1562653"/>
            <a:ext cx="5280372" cy="184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请您在此处输入相关小标题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点击输入标题点击输入相关标题。点击输入标题。点击输入标题。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3" name="淘宝-想搞设计PPT(倒卖必究)-13"/>
          <p:cNvSpPr>
            <a:spLocks noChangeArrowheads="1"/>
          </p:cNvSpPr>
          <p:nvPr/>
        </p:nvSpPr>
        <p:spPr bwMode="auto">
          <a:xfrm>
            <a:off x="6096001" y="5176665"/>
            <a:ext cx="5280372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点击输入标题点击输入相关标题。点击输入标题。点击输入标题。点击输入标题点击输入相关标题。点击输入标题。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淘宝-想搞设计PPT(倒卖必究)-14"/>
          <p:cNvSpPr>
            <a:spLocks noChangeArrowheads="1"/>
          </p:cNvSpPr>
          <p:nvPr/>
        </p:nvSpPr>
        <p:spPr bwMode="auto">
          <a:xfrm>
            <a:off x="10141571" y="4575348"/>
            <a:ext cx="10348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9" tIns="60960" rIns="121919" bIns="60960">
            <a:spAutoFit/>
          </a:bodyPr>
          <a:lstStyle/>
          <a:p>
            <a:pPr algn="ctr" defTabSz="1218565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淘宝-想搞设计PPT(倒卖必究)-15"/>
          <p:cNvSpPr>
            <a:spLocks noChangeArrowheads="1"/>
          </p:cNvSpPr>
          <p:nvPr/>
        </p:nvSpPr>
        <p:spPr bwMode="auto">
          <a:xfrm>
            <a:off x="8774782" y="4575347"/>
            <a:ext cx="10348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9" tIns="60960" rIns="121919" bIns="60960">
            <a:spAutoFit/>
          </a:bodyPr>
          <a:lstStyle/>
          <a:p>
            <a:pPr lvl="0" algn="ctr" defTabSz="1218565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淘宝-想搞设计PPT(倒卖必究)-16"/>
          <p:cNvSpPr>
            <a:spLocks noChangeArrowheads="1"/>
          </p:cNvSpPr>
          <p:nvPr/>
        </p:nvSpPr>
        <p:spPr bwMode="auto">
          <a:xfrm>
            <a:off x="7411961" y="4575347"/>
            <a:ext cx="10348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9" tIns="60960" rIns="121919" bIns="60960">
            <a:spAutoFit/>
          </a:bodyPr>
          <a:lstStyle/>
          <a:p>
            <a:pPr algn="ctr" defTabSz="1218565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淘宝-想搞设计PPT(倒卖必究)-17"/>
          <p:cNvSpPr>
            <a:spLocks noChangeArrowheads="1"/>
          </p:cNvSpPr>
          <p:nvPr/>
        </p:nvSpPr>
        <p:spPr bwMode="auto">
          <a:xfrm>
            <a:off x="6119033" y="4575347"/>
            <a:ext cx="10348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9" tIns="60960" rIns="121919" bIns="60960">
            <a:spAutoFit/>
          </a:bodyPr>
          <a:lstStyle/>
          <a:p>
            <a:pPr lvl="0" algn="ctr" defTabSz="1218565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淘宝-想搞设计PPT(倒卖必究)-18"/>
          <p:cNvSpPr>
            <a:spLocks noChangeAspect="1"/>
          </p:cNvSpPr>
          <p:nvPr/>
        </p:nvSpPr>
        <p:spPr>
          <a:xfrm>
            <a:off x="6468305" y="4011427"/>
            <a:ext cx="330336" cy="320303"/>
          </a:xfrm>
          <a:custGeom>
            <a:avLst/>
            <a:gdLst>
              <a:gd name="connsiteX0" fmla="*/ 198066 w 606368"/>
              <a:gd name="connsiteY0" fmla="*/ 333996 h 587951"/>
              <a:gd name="connsiteX1" fmla="*/ 408302 w 606368"/>
              <a:gd name="connsiteY1" fmla="*/ 333996 h 587951"/>
              <a:gd name="connsiteX2" fmla="*/ 429733 w 606368"/>
              <a:gd name="connsiteY2" fmla="*/ 355403 h 587951"/>
              <a:gd name="connsiteX3" fmla="*/ 408302 w 606368"/>
              <a:gd name="connsiteY3" fmla="*/ 376810 h 587951"/>
              <a:gd name="connsiteX4" fmla="*/ 198066 w 606368"/>
              <a:gd name="connsiteY4" fmla="*/ 376810 h 587951"/>
              <a:gd name="connsiteX5" fmla="*/ 176636 w 606368"/>
              <a:gd name="connsiteY5" fmla="*/ 355403 h 587951"/>
              <a:gd name="connsiteX6" fmla="*/ 198066 w 606368"/>
              <a:gd name="connsiteY6" fmla="*/ 333996 h 587951"/>
              <a:gd name="connsiteX7" fmla="*/ 198024 w 606368"/>
              <a:gd name="connsiteY7" fmla="*/ 333563 h 587951"/>
              <a:gd name="connsiteX8" fmla="*/ 176131 w 606368"/>
              <a:gd name="connsiteY8" fmla="*/ 355400 h 587951"/>
              <a:gd name="connsiteX9" fmla="*/ 198024 w 606368"/>
              <a:gd name="connsiteY9" fmla="*/ 377314 h 587951"/>
              <a:gd name="connsiteX10" fmla="*/ 408268 w 606368"/>
              <a:gd name="connsiteY10" fmla="*/ 377314 h 587951"/>
              <a:gd name="connsiteX11" fmla="*/ 430237 w 606368"/>
              <a:gd name="connsiteY11" fmla="*/ 355400 h 587951"/>
              <a:gd name="connsiteX12" fmla="*/ 408268 w 606368"/>
              <a:gd name="connsiteY12" fmla="*/ 333563 h 587951"/>
              <a:gd name="connsiteX13" fmla="*/ 198066 w 606368"/>
              <a:gd name="connsiteY13" fmla="*/ 332998 h 587951"/>
              <a:gd name="connsiteX14" fmla="*/ 408302 w 606368"/>
              <a:gd name="connsiteY14" fmla="*/ 332998 h 587951"/>
              <a:gd name="connsiteX15" fmla="*/ 430731 w 606368"/>
              <a:gd name="connsiteY15" fmla="*/ 355403 h 587951"/>
              <a:gd name="connsiteX16" fmla="*/ 408302 w 606368"/>
              <a:gd name="connsiteY16" fmla="*/ 377807 h 587951"/>
              <a:gd name="connsiteX17" fmla="*/ 198066 w 606368"/>
              <a:gd name="connsiteY17" fmla="*/ 377807 h 587951"/>
              <a:gd name="connsiteX18" fmla="*/ 175637 w 606368"/>
              <a:gd name="connsiteY18" fmla="*/ 355403 h 587951"/>
              <a:gd name="connsiteX19" fmla="*/ 198066 w 606368"/>
              <a:gd name="connsiteY19" fmla="*/ 332998 h 587951"/>
              <a:gd name="connsiteX20" fmla="*/ 44936 w 606368"/>
              <a:gd name="connsiteY20" fmla="*/ 171185 h 587951"/>
              <a:gd name="connsiteX21" fmla="*/ 44936 w 606368"/>
              <a:gd name="connsiteY21" fmla="*/ 527975 h 587951"/>
              <a:gd name="connsiteX22" fmla="*/ 60068 w 606368"/>
              <a:gd name="connsiteY22" fmla="*/ 543084 h 587951"/>
              <a:gd name="connsiteX23" fmla="*/ 546300 w 606368"/>
              <a:gd name="connsiteY23" fmla="*/ 543084 h 587951"/>
              <a:gd name="connsiteX24" fmla="*/ 561432 w 606368"/>
              <a:gd name="connsiteY24" fmla="*/ 527975 h 587951"/>
              <a:gd name="connsiteX25" fmla="*/ 561432 w 606368"/>
              <a:gd name="connsiteY25" fmla="*/ 171185 h 587951"/>
              <a:gd name="connsiteX26" fmla="*/ 44427 w 606368"/>
              <a:gd name="connsiteY26" fmla="*/ 170690 h 587951"/>
              <a:gd name="connsiteX27" fmla="*/ 562013 w 606368"/>
              <a:gd name="connsiteY27" fmla="*/ 170690 h 587951"/>
              <a:gd name="connsiteX28" fmla="*/ 562013 w 606368"/>
              <a:gd name="connsiteY28" fmla="*/ 527946 h 587951"/>
              <a:gd name="connsiteX29" fmla="*/ 546343 w 606368"/>
              <a:gd name="connsiteY29" fmla="*/ 543592 h 587951"/>
              <a:gd name="connsiteX30" fmla="*/ 60097 w 606368"/>
              <a:gd name="connsiteY30" fmla="*/ 543592 h 587951"/>
              <a:gd name="connsiteX31" fmla="*/ 44427 w 606368"/>
              <a:gd name="connsiteY31" fmla="*/ 527946 h 587951"/>
              <a:gd name="connsiteX32" fmla="*/ 43861 w 606368"/>
              <a:gd name="connsiteY32" fmla="*/ 170188 h 587951"/>
              <a:gd name="connsiteX33" fmla="*/ 43861 w 606368"/>
              <a:gd name="connsiteY33" fmla="*/ 527975 h 587951"/>
              <a:gd name="connsiteX34" fmla="*/ 60068 w 606368"/>
              <a:gd name="connsiteY34" fmla="*/ 544158 h 587951"/>
              <a:gd name="connsiteX35" fmla="*/ 546300 w 606368"/>
              <a:gd name="connsiteY35" fmla="*/ 544158 h 587951"/>
              <a:gd name="connsiteX36" fmla="*/ 562431 w 606368"/>
              <a:gd name="connsiteY36" fmla="*/ 527975 h 587951"/>
              <a:gd name="connsiteX37" fmla="*/ 562431 w 606368"/>
              <a:gd name="connsiteY37" fmla="*/ 170188 h 587951"/>
              <a:gd name="connsiteX38" fmla="*/ 515659 w 606368"/>
              <a:gd name="connsiteY38" fmla="*/ 66057 h 587951"/>
              <a:gd name="connsiteX39" fmla="*/ 536851 w 606368"/>
              <a:gd name="connsiteY39" fmla="*/ 87216 h 587951"/>
              <a:gd name="connsiteX40" fmla="*/ 515659 w 606368"/>
              <a:gd name="connsiteY40" fmla="*/ 108450 h 587951"/>
              <a:gd name="connsiteX41" fmla="*/ 494391 w 606368"/>
              <a:gd name="connsiteY41" fmla="*/ 87216 h 587951"/>
              <a:gd name="connsiteX42" fmla="*/ 515659 w 606368"/>
              <a:gd name="connsiteY42" fmla="*/ 66057 h 587951"/>
              <a:gd name="connsiteX43" fmla="*/ 450839 w 606368"/>
              <a:gd name="connsiteY43" fmla="*/ 66057 h 587951"/>
              <a:gd name="connsiteX44" fmla="*/ 472141 w 606368"/>
              <a:gd name="connsiteY44" fmla="*/ 87216 h 587951"/>
              <a:gd name="connsiteX45" fmla="*/ 450839 w 606368"/>
              <a:gd name="connsiteY45" fmla="*/ 108450 h 587951"/>
              <a:gd name="connsiteX46" fmla="*/ 429614 w 606368"/>
              <a:gd name="connsiteY46" fmla="*/ 87216 h 587951"/>
              <a:gd name="connsiteX47" fmla="*/ 450839 w 606368"/>
              <a:gd name="connsiteY47" fmla="*/ 66057 h 587951"/>
              <a:gd name="connsiteX48" fmla="*/ 386095 w 606368"/>
              <a:gd name="connsiteY48" fmla="*/ 66057 h 587951"/>
              <a:gd name="connsiteX49" fmla="*/ 407286 w 606368"/>
              <a:gd name="connsiteY49" fmla="*/ 87216 h 587951"/>
              <a:gd name="connsiteX50" fmla="*/ 386095 w 606368"/>
              <a:gd name="connsiteY50" fmla="*/ 108450 h 587951"/>
              <a:gd name="connsiteX51" fmla="*/ 364903 w 606368"/>
              <a:gd name="connsiteY51" fmla="*/ 87216 h 587951"/>
              <a:gd name="connsiteX52" fmla="*/ 386095 w 606368"/>
              <a:gd name="connsiteY52" fmla="*/ 66057 h 587951"/>
              <a:gd name="connsiteX53" fmla="*/ 515656 w 606368"/>
              <a:gd name="connsiteY53" fmla="*/ 65485 h 587951"/>
              <a:gd name="connsiteX54" fmla="*/ 493957 w 606368"/>
              <a:gd name="connsiteY54" fmla="*/ 87184 h 587951"/>
              <a:gd name="connsiteX55" fmla="*/ 515656 w 606368"/>
              <a:gd name="connsiteY55" fmla="*/ 108883 h 587951"/>
              <a:gd name="connsiteX56" fmla="*/ 537355 w 606368"/>
              <a:gd name="connsiteY56" fmla="*/ 87184 h 587951"/>
              <a:gd name="connsiteX57" fmla="*/ 515656 w 606368"/>
              <a:gd name="connsiteY57" fmla="*/ 65485 h 587951"/>
              <a:gd name="connsiteX58" fmla="*/ 450842 w 606368"/>
              <a:gd name="connsiteY58" fmla="*/ 65485 h 587951"/>
              <a:gd name="connsiteX59" fmla="*/ 429108 w 606368"/>
              <a:gd name="connsiteY59" fmla="*/ 87184 h 587951"/>
              <a:gd name="connsiteX60" fmla="*/ 450842 w 606368"/>
              <a:gd name="connsiteY60" fmla="*/ 108883 h 587951"/>
              <a:gd name="connsiteX61" fmla="*/ 472576 w 606368"/>
              <a:gd name="connsiteY61" fmla="*/ 87184 h 587951"/>
              <a:gd name="connsiteX62" fmla="*/ 450842 w 606368"/>
              <a:gd name="connsiteY62" fmla="*/ 65485 h 587951"/>
              <a:gd name="connsiteX63" fmla="*/ 386063 w 606368"/>
              <a:gd name="connsiteY63" fmla="*/ 65485 h 587951"/>
              <a:gd name="connsiteX64" fmla="*/ 364329 w 606368"/>
              <a:gd name="connsiteY64" fmla="*/ 87184 h 587951"/>
              <a:gd name="connsiteX65" fmla="*/ 386063 w 606368"/>
              <a:gd name="connsiteY65" fmla="*/ 108883 h 587951"/>
              <a:gd name="connsiteX66" fmla="*/ 407797 w 606368"/>
              <a:gd name="connsiteY66" fmla="*/ 87184 h 587951"/>
              <a:gd name="connsiteX67" fmla="*/ 386063 w 606368"/>
              <a:gd name="connsiteY67" fmla="*/ 65485 h 587951"/>
              <a:gd name="connsiteX68" fmla="*/ 515659 w 606368"/>
              <a:gd name="connsiteY68" fmla="*/ 65061 h 587951"/>
              <a:gd name="connsiteX69" fmla="*/ 537849 w 606368"/>
              <a:gd name="connsiteY69" fmla="*/ 87216 h 587951"/>
              <a:gd name="connsiteX70" fmla="*/ 515659 w 606368"/>
              <a:gd name="connsiteY70" fmla="*/ 109447 h 587951"/>
              <a:gd name="connsiteX71" fmla="*/ 493393 w 606368"/>
              <a:gd name="connsiteY71" fmla="*/ 87216 h 587951"/>
              <a:gd name="connsiteX72" fmla="*/ 515659 w 606368"/>
              <a:gd name="connsiteY72" fmla="*/ 65061 h 587951"/>
              <a:gd name="connsiteX73" fmla="*/ 450839 w 606368"/>
              <a:gd name="connsiteY73" fmla="*/ 65061 h 587951"/>
              <a:gd name="connsiteX74" fmla="*/ 473141 w 606368"/>
              <a:gd name="connsiteY74" fmla="*/ 87216 h 587951"/>
              <a:gd name="connsiteX75" fmla="*/ 450839 w 606368"/>
              <a:gd name="connsiteY75" fmla="*/ 109447 h 587951"/>
              <a:gd name="connsiteX76" fmla="*/ 428614 w 606368"/>
              <a:gd name="connsiteY76" fmla="*/ 87216 h 587951"/>
              <a:gd name="connsiteX77" fmla="*/ 450839 w 606368"/>
              <a:gd name="connsiteY77" fmla="*/ 65061 h 587951"/>
              <a:gd name="connsiteX78" fmla="*/ 386095 w 606368"/>
              <a:gd name="connsiteY78" fmla="*/ 65061 h 587951"/>
              <a:gd name="connsiteX79" fmla="*/ 408361 w 606368"/>
              <a:gd name="connsiteY79" fmla="*/ 87216 h 587951"/>
              <a:gd name="connsiteX80" fmla="*/ 386095 w 606368"/>
              <a:gd name="connsiteY80" fmla="*/ 109447 h 587951"/>
              <a:gd name="connsiteX81" fmla="*/ 363905 w 606368"/>
              <a:gd name="connsiteY81" fmla="*/ 87216 h 587951"/>
              <a:gd name="connsiteX82" fmla="*/ 386095 w 606368"/>
              <a:gd name="connsiteY82" fmla="*/ 65061 h 587951"/>
              <a:gd name="connsiteX83" fmla="*/ 60068 w 606368"/>
              <a:gd name="connsiteY83" fmla="*/ 44790 h 587951"/>
              <a:gd name="connsiteX84" fmla="*/ 44936 w 606368"/>
              <a:gd name="connsiteY84" fmla="*/ 59899 h 587951"/>
              <a:gd name="connsiteX85" fmla="*/ 44936 w 606368"/>
              <a:gd name="connsiteY85" fmla="*/ 126395 h 587951"/>
              <a:gd name="connsiteX86" fmla="*/ 561432 w 606368"/>
              <a:gd name="connsiteY86" fmla="*/ 126395 h 587951"/>
              <a:gd name="connsiteX87" fmla="*/ 561432 w 606368"/>
              <a:gd name="connsiteY87" fmla="*/ 59899 h 587951"/>
              <a:gd name="connsiteX88" fmla="*/ 546300 w 606368"/>
              <a:gd name="connsiteY88" fmla="*/ 44790 h 587951"/>
              <a:gd name="connsiteX89" fmla="*/ 60097 w 606368"/>
              <a:gd name="connsiteY89" fmla="*/ 44217 h 587951"/>
              <a:gd name="connsiteX90" fmla="*/ 546343 w 606368"/>
              <a:gd name="connsiteY90" fmla="*/ 44217 h 587951"/>
              <a:gd name="connsiteX91" fmla="*/ 562013 w 606368"/>
              <a:gd name="connsiteY91" fmla="*/ 59863 h 587951"/>
              <a:gd name="connsiteX92" fmla="*/ 562013 w 606368"/>
              <a:gd name="connsiteY92" fmla="*/ 126896 h 587951"/>
              <a:gd name="connsiteX93" fmla="*/ 44427 w 606368"/>
              <a:gd name="connsiteY93" fmla="*/ 126896 h 587951"/>
              <a:gd name="connsiteX94" fmla="*/ 44427 w 606368"/>
              <a:gd name="connsiteY94" fmla="*/ 59863 h 587951"/>
              <a:gd name="connsiteX95" fmla="*/ 60097 w 606368"/>
              <a:gd name="connsiteY95" fmla="*/ 44217 h 587951"/>
              <a:gd name="connsiteX96" fmla="*/ 60068 w 606368"/>
              <a:gd name="connsiteY96" fmla="*/ 43793 h 587951"/>
              <a:gd name="connsiteX97" fmla="*/ 43861 w 606368"/>
              <a:gd name="connsiteY97" fmla="*/ 59899 h 587951"/>
              <a:gd name="connsiteX98" fmla="*/ 43861 w 606368"/>
              <a:gd name="connsiteY98" fmla="*/ 127392 h 587951"/>
              <a:gd name="connsiteX99" fmla="*/ 562431 w 606368"/>
              <a:gd name="connsiteY99" fmla="*/ 127392 h 587951"/>
              <a:gd name="connsiteX100" fmla="*/ 562431 w 606368"/>
              <a:gd name="connsiteY100" fmla="*/ 59899 h 587951"/>
              <a:gd name="connsiteX101" fmla="*/ 546300 w 606368"/>
              <a:gd name="connsiteY101" fmla="*/ 43793 h 587951"/>
              <a:gd name="connsiteX102" fmla="*/ 60068 w 606368"/>
              <a:gd name="connsiteY102" fmla="*/ 997 h 587951"/>
              <a:gd name="connsiteX103" fmla="*/ 546300 w 606368"/>
              <a:gd name="connsiteY103" fmla="*/ 997 h 587951"/>
              <a:gd name="connsiteX104" fmla="*/ 605293 w 606368"/>
              <a:gd name="connsiteY104" fmla="*/ 59899 h 587951"/>
              <a:gd name="connsiteX105" fmla="*/ 605293 w 606368"/>
              <a:gd name="connsiteY105" fmla="*/ 527975 h 587951"/>
              <a:gd name="connsiteX106" fmla="*/ 546300 w 606368"/>
              <a:gd name="connsiteY106" fmla="*/ 586954 h 587951"/>
              <a:gd name="connsiteX107" fmla="*/ 60068 w 606368"/>
              <a:gd name="connsiteY107" fmla="*/ 586954 h 587951"/>
              <a:gd name="connsiteX108" fmla="*/ 999 w 606368"/>
              <a:gd name="connsiteY108" fmla="*/ 527975 h 587951"/>
              <a:gd name="connsiteX109" fmla="*/ 999 w 606368"/>
              <a:gd name="connsiteY109" fmla="*/ 59899 h 587951"/>
              <a:gd name="connsiteX110" fmla="*/ 60068 w 606368"/>
              <a:gd name="connsiteY110" fmla="*/ 997 h 587951"/>
              <a:gd name="connsiteX111" fmla="*/ 60097 w 606368"/>
              <a:gd name="connsiteY111" fmla="*/ 423 h 587951"/>
              <a:gd name="connsiteX112" fmla="*/ 565 w 606368"/>
              <a:gd name="connsiteY112" fmla="*/ 59863 h 587951"/>
              <a:gd name="connsiteX113" fmla="*/ 565 w 606368"/>
              <a:gd name="connsiteY113" fmla="*/ 527946 h 587951"/>
              <a:gd name="connsiteX114" fmla="*/ 60097 w 606368"/>
              <a:gd name="connsiteY114" fmla="*/ 587386 h 587951"/>
              <a:gd name="connsiteX115" fmla="*/ 546343 w 606368"/>
              <a:gd name="connsiteY115" fmla="*/ 587386 h 587951"/>
              <a:gd name="connsiteX116" fmla="*/ 605875 w 606368"/>
              <a:gd name="connsiteY116" fmla="*/ 527946 h 587951"/>
              <a:gd name="connsiteX117" fmla="*/ 605875 w 606368"/>
              <a:gd name="connsiteY117" fmla="*/ 59863 h 587951"/>
              <a:gd name="connsiteX118" fmla="*/ 546343 w 606368"/>
              <a:gd name="connsiteY118" fmla="*/ 423 h 587951"/>
              <a:gd name="connsiteX119" fmla="*/ 60068 w 606368"/>
              <a:gd name="connsiteY119" fmla="*/ 0 h 587951"/>
              <a:gd name="connsiteX120" fmla="*/ 546300 w 606368"/>
              <a:gd name="connsiteY120" fmla="*/ 0 h 587951"/>
              <a:gd name="connsiteX121" fmla="*/ 606368 w 606368"/>
              <a:gd name="connsiteY121" fmla="*/ 59899 h 587951"/>
              <a:gd name="connsiteX122" fmla="*/ 606368 w 606368"/>
              <a:gd name="connsiteY122" fmla="*/ 527975 h 587951"/>
              <a:gd name="connsiteX123" fmla="*/ 546300 w 606368"/>
              <a:gd name="connsiteY123" fmla="*/ 587951 h 587951"/>
              <a:gd name="connsiteX124" fmla="*/ 60068 w 606368"/>
              <a:gd name="connsiteY124" fmla="*/ 587951 h 587951"/>
              <a:gd name="connsiteX125" fmla="*/ 0 w 606368"/>
              <a:gd name="connsiteY125" fmla="*/ 527975 h 587951"/>
              <a:gd name="connsiteX126" fmla="*/ 0 w 606368"/>
              <a:gd name="connsiteY126" fmla="*/ 59899 h 587951"/>
              <a:gd name="connsiteX127" fmla="*/ 60068 w 606368"/>
              <a:gd name="connsiteY127" fmla="*/ 0 h 58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606368" h="587951">
                <a:moveTo>
                  <a:pt x="198066" y="333996"/>
                </a:moveTo>
                <a:lnTo>
                  <a:pt x="408302" y="333996"/>
                </a:lnTo>
                <a:cubicBezTo>
                  <a:pt x="420131" y="333996"/>
                  <a:pt x="429733" y="343587"/>
                  <a:pt x="429733" y="355403"/>
                </a:cubicBezTo>
                <a:cubicBezTo>
                  <a:pt x="429733" y="367219"/>
                  <a:pt x="420131" y="376810"/>
                  <a:pt x="408302" y="376810"/>
                </a:cubicBezTo>
                <a:lnTo>
                  <a:pt x="198066" y="376810"/>
                </a:lnTo>
                <a:cubicBezTo>
                  <a:pt x="186314" y="376810"/>
                  <a:pt x="176636" y="367219"/>
                  <a:pt x="176636" y="355403"/>
                </a:cubicBezTo>
                <a:cubicBezTo>
                  <a:pt x="176636" y="343587"/>
                  <a:pt x="186314" y="333996"/>
                  <a:pt x="198066" y="333996"/>
                </a:cubicBezTo>
                <a:close/>
                <a:moveTo>
                  <a:pt x="198024" y="333563"/>
                </a:moveTo>
                <a:cubicBezTo>
                  <a:pt x="185963" y="333563"/>
                  <a:pt x="176131" y="343294"/>
                  <a:pt x="176131" y="355400"/>
                </a:cubicBezTo>
                <a:cubicBezTo>
                  <a:pt x="176131" y="367507"/>
                  <a:pt x="185963" y="377314"/>
                  <a:pt x="198024" y="377314"/>
                </a:cubicBezTo>
                <a:lnTo>
                  <a:pt x="408268" y="377314"/>
                </a:lnTo>
                <a:cubicBezTo>
                  <a:pt x="420405" y="377314"/>
                  <a:pt x="430237" y="367507"/>
                  <a:pt x="430237" y="355400"/>
                </a:cubicBezTo>
                <a:cubicBezTo>
                  <a:pt x="430237" y="343294"/>
                  <a:pt x="420405" y="333563"/>
                  <a:pt x="408268" y="333563"/>
                </a:cubicBezTo>
                <a:close/>
                <a:moveTo>
                  <a:pt x="198066" y="332998"/>
                </a:moveTo>
                <a:lnTo>
                  <a:pt x="408302" y="332998"/>
                </a:lnTo>
                <a:cubicBezTo>
                  <a:pt x="420669" y="332998"/>
                  <a:pt x="430731" y="343049"/>
                  <a:pt x="430731" y="355403"/>
                </a:cubicBezTo>
                <a:cubicBezTo>
                  <a:pt x="430731" y="367756"/>
                  <a:pt x="420669" y="377807"/>
                  <a:pt x="408302" y="377807"/>
                </a:cubicBezTo>
                <a:lnTo>
                  <a:pt x="198066" y="377807"/>
                </a:lnTo>
                <a:cubicBezTo>
                  <a:pt x="185699" y="377807"/>
                  <a:pt x="175637" y="367756"/>
                  <a:pt x="175637" y="355403"/>
                </a:cubicBezTo>
                <a:cubicBezTo>
                  <a:pt x="175637" y="343049"/>
                  <a:pt x="185699" y="332998"/>
                  <a:pt x="198066" y="332998"/>
                </a:cubicBezTo>
                <a:close/>
                <a:moveTo>
                  <a:pt x="44936" y="171185"/>
                </a:moveTo>
                <a:lnTo>
                  <a:pt x="44936" y="527975"/>
                </a:lnTo>
                <a:cubicBezTo>
                  <a:pt x="44936" y="536335"/>
                  <a:pt x="51696" y="543084"/>
                  <a:pt x="60068" y="543084"/>
                </a:cubicBezTo>
                <a:lnTo>
                  <a:pt x="546300" y="543084"/>
                </a:lnTo>
                <a:cubicBezTo>
                  <a:pt x="554596" y="543084"/>
                  <a:pt x="561432" y="536335"/>
                  <a:pt x="561432" y="527975"/>
                </a:cubicBezTo>
                <a:lnTo>
                  <a:pt x="561432" y="171185"/>
                </a:lnTo>
                <a:close/>
                <a:moveTo>
                  <a:pt x="44427" y="170690"/>
                </a:moveTo>
                <a:lnTo>
                  <a:pt x="562013" y="170690"/>
                </a:lnTo>
                <a:lnTo>
                  <a:pt x="562013" y="527946"/>
                </a:lnTo>
                <a:cubicBezTo>
                  <a:pt x="562013" y="536613"/>
                  <a:pt x="554946" y="543592"/>
                  <a:pt x="546343" y="543592"/>
                </a:cubicBezTo>
                <a:lnTo>
                  <a:pt x="60097" y="543592"/>
                </a:lnTo>
                <a:cubicBezTo>
                  <a:pt x="51417" y="543592"/>
                  <a:pt x="44427" y="536613"/>
                  <a:pt x="44427" y="527946"/>
                </a:cubicBezTo>
                <a:close/>
                <a:moveTo>
                  <a:pt x="43861" y="170188"/>
                </a:moveTo>
                <a:lnTo>
                  <a:pt x="43861" y="527975"/>
                </a:lnTo>
                <a:cubicBezTo>
                  <a:pt x="43861" y="536872"/>
                  <a:pt x="51158" y="544158"/>
                  <a:pt x="60068" y="544158"/>
                </a:cubicBezTo>
                <a:lnTo>
                  <a:pt x="546300" y="544158"/>
                </a:lnTo>
                <a:cubicBezTo>
                  <a:pt x="555210" y="544158"/>
                  <a:pt x="562431" y="536872"/>
                  <a:pt x="562431" y="527975"/>
                </a:cubicBezTo>
                <a:lnTo>
                  <a:pt x="562431" y="170188"/>
                </a:lnTo>
                <a:close/>
                <a:moveTo>
                  <a:pt x="515659" y="66057"/>
                </a:moveTo>
                <a:cubicBezTo>
                  <a:pt x="527330" y="66057"/>
                  <a:pt x="536851" y="75563"/>
                  <a:pt x="536851" y="87216"/>
                </a:cubicBezTo>
                <a:cubicBezTo>
                  <a:pt x="536851" y="98944"/>
                  <a:pt x="527330" y="108450"/>
                  <a:pt x="515659" y="108450"/>
                </a:cubicBezTo>
                <a:cubicBezTo>
                  <a:pt x="503912" y="108450"/>
                  <a:pt x="494391" y="98944"/>
                  <a:pt x="494391" y="87216"/>
                </a:cubicBezTo>
                <a:cubicBezTo>
                  <a:pt x="494391" y="75563"/>
                  <a:pt x="503912" y="66057"/>
                  <a:pt x="515659" y="66057"/>
                </a:cubicBezTo>
                <a:close/>
                <a:moveTo>
                  <a:pt x="450839" y="66057"/>
                </a:moveTo>
                <a:cubicBezTo>
                  <a:pt x="462605" y="66057"/>
                  <a:pt x="472141" y="75563"/>
                  <a:pt x="472141" y="87216"/>
                </a:cubicBezTo>
                <a:cubicBezTo>
                  <a:pt x="472141" y="98944"/>
                  <a:pt x="462605" y="108450"/>
                  <a:pt x="450839" y="108450"/>
                </a:cubicBezTo>
                <a:cubicBezTo>
                  <a:pt x="439150" y="108450"/>
                  <a:pt x="429614" y="98944"/>
                  <a:pt x="429614" y="87216"/>
                </a:cubicBezTo>
                <a:cubicBezTo>
                  <a:pt x="429614" y="75563"/>
                  <a:pt x="439150" y="66057"/>
                  <a:pt x="450839" y="66057"/>
                </a:cubicBezTo>
                <a:close/>
                <a:moveTo>
                  <a:pt x="386095" y="66057"/>
                </a:moveTo>
                <a:cubicBezTo>
                  <a:pt x="397765" y="66057"/>
                  <a:pt x="407286" y="75563"/>
                  <a:pt x="407286" y="87216"/>
                </a:cubicBezTo>
                <a:cubicBezTo>
                  <a:pt x="407286" y="98944"/>
                  <a:pt x="397765" y="108450"/>
                  <a:pt x="386095" y="108450"/>
                </a:cubicBezTo>
                <a:cubicBezTo>
                  <a:pt x="374424" y="108450"/>
                  <a:pt x="364903" y="98944"/>
                  <a:pt x="364903" y="87216"/>
                </a:cubicBezTo>
                <a:cubicBezTo>
                  <a:pt x="364903" y="75563"/>
                  <a:pt x="374424" y="66057"/>
                  <a:pt x="386095" y="66057"/>
                </a:cubicBezTo>
                <a:close/>
                <a:moveTo>
                  <a:pt x="515656" y="65485"/>
                </a:moveTo>
                <a:cubicBezTo>
                  <a:pt x="503672" y="65485"/>
                  <a:pt x="493957" y="75200"/>
                  <a:pt x="493957" y="87184"/>
                </a:cubicBezTo>
                <a:cubicBezTo>
                  <a:pt x="493957" y="99168"/>
                  <a:pt x="503672" y="108883"/>
                  <a:pt x="515656" y="108883"/>
                </a:cubicBezTo>
                <a:cubicBezTo>
                  <a:pt x="527640" y="108883"/>
                  <a:pt x="537355" y="99168"/>
                  <a:pt x="537355" y="87184"/>
                </a:cubicBezTo>
                <a:cubicBezTo>
                  <a:pt x="537355" y="75200"/>
                  <a:pt x="527640" y="65485"/>
                  <a:pt x="515656" y="65485"/>
                </a:cubicBezTo>
                <a:close/>
                <a:moveTo>
                  <a:pt x="450842" y="65485"/>
                </a:moveTo>
                <a:cubicBezTo>
                  <a:pt x="438839" y="65485"/>
                  <a:pt x="429108" y="75200"/>
                  <a:pt x="429108" y="87184"/>
                </a:cubicBezTo>
                <a:cubicBezTo>
                  <a:pt x="429108" y="99168"/>
                  <a:pt x="438839" y="108883"/>
                  <a:pt x="450842" y="108883"/>
                </a:cubicBezTo>
                <a:cubicBezTo>
                  <a:pt x="462845" y="108883"/>
                  <a:pt x="472576" y="99168"/>
                  <a:pt x="472576" y="87184"/>
                </a:cubicBezTo>
                <a:cubicBezTo>
                  <a:pt x="472576" y="75200"/>
                  <a:pt x="462845" y="65485"/>
                  <a:pt x="450842" y="65485"/>
                </a:cubicBezTo>
                <a:close/>
                <a:moveTo>
                  <a:pt x="386063" y="65485"/>
                </a:moveTo>
                <a:cubicBezTo>
                  <a:pt x="374060" y="65485"/>
                  <a:pt x="364329" y="75200"/>
                  <a:pt x="364329" y="87184"/>
                </a:cubicBezTo>
                <a:cubicBezTo>
                  <a:pt x="364329" y="99168"/>
                  <a:pt x="374060" y="108883"/>
                  <a:pt x="386063" y="108883"/>
                </a:cubicBezTo>
                <a:cubicBezTo>
                  <a:pt x="398066" y="108883"/>
                  <a:pt x="407797" y="99168"/>
                  <a:pt x="407797" y="87184"/>
                </a:cubicBezTo>
                <a:cubicBezTo>
                  <a:pt x="407797" y="75200"/>
                  <a:pt x="398066" y="65485"/>
                  <a:pt x="386063" y="65485"/>
                </a:cubicBezTo>
                <a:close/>
                <a:moveTo>
                  <a:pt x="515659" y="65061"/>
                </a:moveTo>
                <a:cubicBezTo>
                  <a:pt x="527868" y="65061"/>
                  <a:pt x="537849" y="75027"/>
                  <a:pt x="537849" y="87216"/>
                </a:cubicBezTo>
                <a:cubicBezTo>
                  <a:pt x="537849" y="99481"/>
                  <a:pt x="527868" y="109447"/>
                  <a:pt x="515659" y="109447"/>
                </a:cubicBezTo>
                <a:cubicBezTo>
                  <a:pt x="503375" y="109447"/>
                  <a:pt x="493393" y="99481"/>
                  <a:pt x="493393" y="87216"/>
                </a:cubicBezTo>
                <a:cubicBezTo>
                  <a:pt x="493393" y="75027"/>
                  <a:pt x="503375" y="65061"/>
                  <a:pt x="515659" y="65061"/>
                </a:cubicBezTo>
                <a:close/>
                <a:moveTo>
                  <a:pt x="450839" y="65061"/>
                </a:moveTo>
                <a:cubicBezTo>
                  <a:pt x="463144" y="65061"/>
                  <a:pt x="473141" y="75027"/>
                  <a:pt x="473141" y="87216"/>
                </a:cubicBezTo>
                <a:cubicBezTo>
                  <a:pt x="473141" y="99481"/>
                  <a:pt x="463144" y="109447"/>
                  <a:pt x="450839" y="109447"/>
                </a:cubicBezTo>
                <a:cubicBezTo>
                  <a:pt x="438611" y="109447"/>
                  <a:pt x="428614" y="99481"/>
                  <a:pt x="428614" y="87216"/>
                </a:cubicBezTo>
                <a:cubicBezTo>
                  <a:pt x="428614" y="75027"/>
                  <a:pt x="438611" y="65061"/>
                  <a:pt x="450839" y="65061"/>
                </a:cubicBezTo>
                <a:close/>
                <a:moveTo>
                  <a:pt x="386095" y="65061"/>
                </a:moveTo>
                <a:cubicBezTo>
                  <a:pt x="398380" y="65061"/>
                  <a:pt x="408361" y="75027"/>
                  <a:pt x="408361" y="87216"/>
                </a:cubicBezTo>
                <a:cubicBezTo>
                  <a:pt x="408361" y="99481"/>
                  <a:pt x="398380" y="109447"/>
                  <a:pt x="386095" y="109447"/>
                </a:cubicBezTo>
                <a:cubicBezTo>
                  <a:pt x="373810" y="109447"/>
                  <a:pt x="363905" y="99481"/>
                  <a:pt x="363905" y="87216"/>
                </a:cubicBezTo>
                <a:cubicBezTo>
                  <a:pt x="363905" y="75027"/>
                  <a:pt x="373810" y="65061"/>
                  <a:pt x="386095" y="65061"/>
                </a:cubicBezTo>
                <a:close/>
                <a:moveTo>
                  <a:pt x="60068" y="44790"/>
                </a:moveTo>
                <a:cubicBezTo>
                  <a:pt x="51696" y="44790"/>
                  <a:pt x="44936" y="51616"/>
                  <a:pt x="44936" y="59899"/>
                </a:cubicBezTo>
                <a:lnTo>
                  <a:pt x="44936" y="126395"/>
                </a:lnTo>
                <a:lnTo>
                  <a:pt x="561432" y="126395"/>
                </a:lnTo>
                <a:lnTo>
                  <a:pt x="561432" y="59899"/>
                </a:lnTo>
                <a:cubicBezTo>
                  <a:pt x="561432" y="51616"/>
                  <a:pt x="554596" y="44790"/>
                  <a:pt x="546300" y="44790"/>
                </a:cubicBezTo>
                <a:close/>
                <a:moveTo>
                  <a:pt x="60097" y="44217"/>
                </a:moveTo>
                <a:lnTo>
                  <a:pt x="546343" y="44217"/>
                </a:lnTo>
                <a:cubicBezTo>
                  <a:pt x="554946" y="44217"/>
                  <a:pt x="562013" y="51273"/>
                  <a:pt x="562013" y="59863"/>
                </a:cubicBezTo>
                <a:lnTo>
                  <a:pt x="562013" y="126896"/>
                </a:lnTo>
                <a:lnTo>
                  <a:pt x="44427" y="126896"/>
                </a:lnTo>
                <a:lnTo>
                  <a:pt x="44427" y="59863"/>
                </a:lnTo>
                <a:cubicBezTo>
                  <a:pt x="44427" y="51273"/>
                  <a:pt x="51417" y="44217"/>
                  <a:pt x="60097" y="44217"/>
                </a:cubicBezTo>
                <a:close/>
                <a:moveTo>
                  <a:pt x="60068" y="43793"/>
                </a:moveTo>
                <a:cubicBezTo>
                  <a:pt x="51158" y="43793"/>
                  <a:pt x="43861" y="51003"/>
                  <a:pt x="43861" y="59899"/>
                </a:cubicBezTo>
                <a:lnTo>
                  <a:pt x="43861" y="127392"/>
                </a:lnTo>
                <a:lnTo>
                  <a:pt x="562431" y="127392"/>
                </a:lnTo>
                <a:lnTo>
                  <a:pt x="562431" y="59899"/>
                </a:lnTo>
                <a:cubicBezTo>
                  <a:pt x="562431" y="51003"/>
                  <a:pt x="555210" y="43793"/>
                  <a:pt x="546300" y="43793"/>
                </a:cubicBezTo>
                <a:close/>
                <a:moveTo>
                  <a:pt x="60068" y="997"/>
                </a:moveTo>
                <a:lnTo>
                  <a:pt x="546300" y="997"/>
                </a:lnTo>
                <a:cubicBezTo>
                  <a:pt x="578792" y="997"/>
                  <a:pt x="605293" y="27457"/>
                  <a:pt x="605293" y="59899"/>
                </a:cubicBezTo>
                <a:lnTo>
                  <a:pt x="605293" y="527975"/>
                </a:lnTo>
                <a:cubicBezTo>
                  <a:pt x="605293" y="560494"/>
                  <a:pt x="578792" y="586954"/>
                  <a:pt x="546300" y="586954"/>
                </a:cubicBezTo>
                <a:lnTo>
                  <a:pt x="60068" y="586954"/>
                </a:lnTo>
                <a:cubicBezTo>
                  <a:pt x="27499" y="586954"/>
                  <a:pt x="999" y="560494"/>
                  <a:pt x="999" y="527975"/>
                </a:cubicBezTo>
                <a:lnTo>
                  <a:pt x="999" y="59899"/>
                </a:lnTo>
                <a:cubicBezTo>
                  <a:pt x="999" y="27457"/>
                  <a:pt x="27499" y="997"/>
                  <a:pt x="60068" y="997"/>
                </a:cubicBezTo>
                <a:close/>
                <a:moveTo>
                  <a:pt x="60097" y="423"/>
                </a:moveTo>
                <a:cubicBezTo>
                  <a:pt x="27220" y="423"/>
                  <a:pt x="565" y="27113"/>
                  <a:pt x="565" y="59863"/>
                </a:cubicBezTo>
                <a:lnTo>
                  <a:pt x="565" y="527946"/>
                </a:lnTo>
                <a:cubicBezTo>
                  <a:pt x="565" y="560772"/>
                  <a:pt x="27220" y="587386"/>
                  <a:pt x="60097" y="587386"/>
                </a:cubicBezTo>
                <a:lnTo>
                  <a:pt x="546343" y="587386"/>
                </a:lnTo>
                <a:cubicBezTo>
                  <a:pt x="579143" y="587386"/>
                  <a:pt x="605875" y="560772"/>
                  <a:pt x="605875" y="527946"/>
                </a:cubicBezTo>
                <a:lnTo>
                  <a:pt x="605875" y="59863"/>
                </a:lnTo>
                <a:cubicBezTo>
                  <a:pt x="605875" y="27113"/>
                  <a:pt x="579143" y="423"/>
                  <a:pt x="546343" y="423"/>
                </a:cubicBezTo>
                <a:close/>
                <a:moveTo>
                  <a:pt x="60068" y="0"/>
                </a:moveTo>
                <a:lnTo>
                  <a:pt x="546300" y="0"/>
                </a:lnTo>
                <a:cubicBezTo>
                  <a:pt x="579406" y="0"/>
                  <a:pt x="606368" y="26843"/>
                  <a:pt x="606368" y="59899"/>
                </a:cubicBezTo>
                <a:lnTo>
                  <a:pt x="606368" y="527975"/>
                </a:lnTo>
                <a:cubicBezTo>
                  <a:pt x="606368" y="561031"/>
                  <a:pt x="579406" y="587951"/>
                  <a:pt x="546300" y="587951"/>
                </a:cubicBezTo>
                <a:lnTo>
                  <a:pt x="60068" y="587951"/>
                </a:lnTo>
                <a:cubicBezTo>
                  <a:pt x="26962" y="587951"/>
                  <a:pt x="0" y="561031"/>
                  <a:pt x="0" y="527975"/>
                </a:cubicBezTo>
                <a:lnTo>
                  <a:pt x="0" y="59899"/>
                </a:lnTo>
                <a:cubicBezTo>
                  <a:pt x="0" y="26843"/>
                  <a:pt x="26962" y="0"/>
                  <a:pt x="600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淘宝-想搞设计PPT(倒卖必究)-19"/>
          <p:cNvSpPr>
            <a:spLocks noChangeAspect="1"/>
          </p:cNvSpPr>
          <p:nvPr/>
        </p:nvSpPr>
        <p:spPr>
          <a:xfrm>
            <a:off x="7709937" y="3976449"/>
            <a:ext cx="381671" cy="381199"/>
          </a:xfrm>
          <a:custGeom>
            <a:avLst/>
            <a:gdLst>
              <a:gd name="connsiteX0" fmla="*/ 202327 w 607536"/>
              <a:gd name="connsiteY0" fmla="*/ 283947 h 606784"/>
              <a:gd name="connsiteX1" fmla="*/ 405229 w 607536"/>
              <a:gd name="connsiteY1" fmla="*/ 283947 h 606784"/>
              <a:gd name="connsiteX2" fmla="*/ 424807 w 607536"/>
              <a:gd name="connsiteY2" fmla="*/ 303414 h 606784"/>
              <a:gd name="connsiteX3" fmla="*/ 405229 w 607536"/>
              <a:gd name="connsiteY3" fmla="*/ 322970 h 606784"/>
              <a:gd name="connsiteX4" fmla="*/ 202327 w 607536"/>
              <a:gd name="connsiteY4" fmla="*/ 322970 h 606784"/>
              <a:gd name="connsiteX5" fmla="*/ 182838 w 607536"/>
              <a:gd name="connsiteY5" fmla="*/ 303414 h 606784"/>
              <a:gd name="connsiteX6" fmla="*/ 202327 w 607536"/>
              <a:gd name="connsiteY6" fmla="*/ 283947 h 606784"/>
              <a:gd name="connsiteX7" fmla="*/ 303777 w 607536"/>
              <a:gd name="connsiteY7" fmla="*/ 39052 h 606784"/>
              <a:gd name="connsiteX8" fmla="*/ 116795 w 607536"/>
              <a:gd name="connsiteY8" fmla="*/ 116374 h 606784"/>
              <a:gd name="connsiteX9" fmla="*/ 39189 w 607536"/>
              <a:gd name="connsiteY9" fmla="*/ 307188 h 606784"/>
              <a:gd name="connsiteX10" fmla="*/ 303777 w 607536"/>
              <a:gd name="connsiteY10" fmla="*/ 567679 h 606784"/>
              <a:gd name="connsiteX11" fmla="*/ 305289 w 607536"/>
              <a:gd name="connsiteY11" fmla="*/ 567679 h 606784"/>
              <a:gd name="connsiteX12" fmla="*/ 422676 w 607536"/>
              <a:gd name="connsiteY12" fmla="*/ 539506 h 606784"/>
              <a:gd name="connsiteX13" fmla="*/ 431487 w 607536"/>
              <a:gd name="connsiteY13" fmla="*/ 537462 h 606784"/>
              <a:gd name="connsiteX14" fmla="*/ 506778 w 607536"/>
              <a:gd name="connsiteY14" fmla="*/ 537462 h 606784"/>
              <a:gd name="connsiteX15" fmla="*/ 529828 w 607536"/>
              <a:gd name="connsiteY15" fmla="*/ 514443 h 606784"/>
              <a:gd name="connsiteX16" fmla="*/ 529828 w 607536"/>
              <a:gd name="connsiteY16" fmla="*/ 446276 h 606784"/>
              <a:gd name="connsiteX17" fmla="*/ 532498 w 607536"/>
              <a:gd name="connsiteY17" fmla="*/ 436411 h 606784"/>
              <a:gd name="connsiteX18" fmla="*/ 568453 w 607536"/>
              <a:gd name="connsiteY18" fmla="*/ 305943 h 606784"/>
              <a:gd name="connsiteX19" fmla="*/ 307959 w 607536"/>
              <a:gd name="connsiteY19" fmla="*/ 39141 h 606784"/>
              <a:gd name="connsiteX20" fmla="*/ 303777 w 607536"/>
              <a:gd name="connsiteY20" fmla="*/ 39052 h 606784"/>
              <a:gd name="connsiteX21" fmla="*/ 308582 w 607536"/>
              <a:gd name="connsiteY21" fmla="*/ 36 h 606784"/>
              <a:gd name="connsiteX22" fmla="*/ 607522 w 607536"/>
              <a:gd name="connsiteY22" fmla="*/ 306299 h 606784"/>
              <a:gd name="connsiteX23" fmla="*/ 568898 w 607536"/>
              <a:gd name="connsiteY23" fmla="*/ 451431 h 606784"/>
              <a:gd name="connsiteX24" fmla="*/ 568898 w 607536"/>
              <a:gd name="connsiteY24" fmla="*/ 514443 h 606784"/>
              <a:gd name="connsiteX25" fmla="*/ 506778 w 607536"/>
              <a:gd name="connsiteY25" fmla="*/ 576478 h 606784"/>
              <a:gd name="connsiteX26" fmla="*/ 436026 w 607536"/>
              <a:gd name="connsiteY26" fmla="*/ 576478 h 606784"/>
              <a:gd name="connsiteX27" fmla="*/ 305467 w 607536"/>
              <a:gd name="connsiteY27" fmla="*/ 606784 h 606784"/>
              <a:gd name="connsiteX28" fmla="*/ 303777 w 607536"/>
              <a:gd name="connsiteY28" fmla="*/ 606784 h 606784"/>
              <a:gd name="connsiteX29" fmla="*/ 31 w 607536"/>
              <a:gd name="connsiteY29" fmla="*/ 307810 h 606784"/>
              <a:gd name="connsiteX30" fmla="*/ 89117 w 607536"/>
              <a:gd name="connsiteY30" fmla="*/ 88733 h 606784"/>
              <a:gd name="connsiteX31" fmla="*/ 308582 w 607536"/>
              <a:gd name="connsiteY31" fmla="*/ 36 h 60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536" h="606784">
                <a:moveTo>
                  <a:pt x="202327" y="283947"/>
                </a:moveTo>
                <a:lnTo>
                  <a:pt x="405229" y="283947"/>
                </a:lnTo>
                <a:cubicBezTo>
                  <a:pt x="416086" y="283947"/>
                  <a:pt x="424807" y="292659"/>
                  <a:pt x="424807" y="303414"/>
                </a:cubicBezTo>
                <a:cubicBezTo>
                  <a:pt x="424807" y="314259"/>
                  <a:pt x="416086" y="322970"/>
                  <a:pt x="405229" y="322970"/>
                </a:cubicBezTo>
                <a:lnTo>
                  <a:pt x="202327" y="322970"/>
                </a:lnTo>
                <a:cubicBezTo>
                  <a:pt x="191559" y="322970"/>
                  <a:pt x="182838" y="314259"/>
                  <a:pt x="182838" y="303414"/>
                </a:cubicBezTo>
                <a:cubicBezTo>
                  <a:pt x="182838" y="292659"/>
                  <a:pt x="191559" y="283947"/>
                  <a:pt x="202327" y="283947"/>
                </a:cubicBezTo>
                <a:close/>
                <a:moveTo>
                  <a:pt x="303777" y="39052"/>
                </a:moveTo>
                <a:cubicBezTo>
                  <a:pt x="233113" y="39052"/>
                  <a:pt x="166811" y="66426"/>
                  <a:pt x="116795" y="116374"/>
                </a:cubicBezTo>
                <a:cubicBezTo>
                  <a:pt x="65711" y="167299"/>
                  <a:pt x="38122" y="235110"/>
                  <a:pt x="39189" y="307188"/>
                </a:cubicBezTo>
                <a:cubicBezTo>
                  <a:pt x="41147" y="451165"/>
                  <a:pt x="159780" y="567679"/>
                  <a:pt x="303777" y="567679"/>
                </a:cubicBezTo>
                <a:cubicBezTo>
                  <a:pt x="304311" y="567679"/>
                  <a:pt x="304755" y="567679"/>
                  <a:pt x="305289" y="567679"/>
                </a:cubicBezTo>
                <a:cubicBezTo>
                  <a:pt x="346495" y="567502"/>
                  <a:pt x="385920" y="557992"/>
                  <a:pt x="422676" y="539506"/>
                </a:cubicBezTo>
                <a:cubicBezTo>
                  <a:pt x="425435" y="538173"/>
                  <a:pt x="428461" y="537462"/>
                  <a:pt x="431487" y="537462"/>
                </a:cubicBezTo>
                <a:lnTo>
                  <a:pt x="506778" y="537462"/>
                </a:lnTo>
                <a:cubicBezTo>
                  <a:pt x="519504" y="537462"/>
                  <a:pt x="529828" y="527152"/>
                  <a:pt x="529828" y="514443"/>
                </a:cubicBezTo>
                <a:lnTo>
                  <a:pt x="529828" y="446276"/>
                </a:lnTo>
                <a:cubicBezTo>
                  <a:pt x="529828" y="442810"/>
                  <a:pt x="530718" y="439433"/>
                  <a:pt x="532498" y="436411"/>
                </a:cubicBezTo>
                <a:cubicBezTo>
                  <a:pt x="555637" y="396862"/>
                  <a:pt x="568008" y="351803"/>
                  <a:pt x="568453" y="305943"/>
                </a:cubicBezTo>
                <a:cubicBezTo>
                  <a:pt x="569877" y="160989"/>
                  <a:pt x="452935" y="41363"/>
                  <a:pt x="307959" y="39141"/>
                </a:cubicBezTo>
                <a:cubicBezTo>
                  <a:pt x="306535" y="39052"/>
                  <a:pt x="305200" y="39052"/>
                  <a:pt x="303777" y="39052"/>
                </a:cubicBezTo>
                <a:close/>
                <a:moveTo>
                  <a:pt x="308582" y="36"/>
                </a:moveTo>
                <a:cubicBezTo>
                  <a:pt x="475006" y="2614"/>
                  <a:pt x="609124" y="140014"/>
                  <a:pt x="607522" y="306299"/>
                </a:cubicBezTo>
                <a:cubicBezTo>
                  <a:pt x="607077" y="357135"/>
                  <a:pt x="593728" y="407172"/>
                  <a:pt x="568898" y="451431"/>
                </a:cubicBezTo>
                <a:lnTo>
                  <a:pt x="568898" y="514443"/>
                </a:lnTo>
                <a:cubicBezTo>
                  <a:pt x="568898" y="548660"/>
                  <a:pt x="541042" y="576478"/>
                  <a:pt x="506778" y="576478"/>
                </a:cubicBezTo>
                <a:lnTo>
                  <a:pt x="436026" y="576478"/>
                </a:lnTo>
                <a:cubicBezTo>
                  <a:pt x="395087" y="596297"/>
                  <a:pt x="351212" y="606518"/>
                  <a:pt x="305467" y="606784"/>
                </a:cubicBezTo>
                <a:cubicBezTo>
                  <a:pt x="304933" y="606784"/>
                  <a:pt x="304400" y="606784"/>
                  <a:pt x="303777" y="606784"/>
                </a:cubicBezTo>
                <a:cubicBezTo>
                  <a:pt x="138510" y="606784"/>
                  <a:pt x="2434" y="472939"/>
                  <a:pt x="31" y="307810"/>
                </a:cubicBezTo>
                <a:cubicBezTo>
                  <a:pt x="-1126" y="224978"/>
                  <a:pt x="30557" y="147213"/>
                  <a:pt x="89117" y="88733"/>
                </a:cubicBezTo>
                <a:cubicBezTo>
                  <a:pt x="147765" y="30343"/>
                  <a:pt x="225637" y="-1208"/>
                  <a:pt x="308582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淘宝-想搞设计PPT(倒卖必究)-20"/>
          <p:cNvSpPr>
            <a:spLocks noChangeAspect="1"/>
          </p:cNvSpPr>
          <p:nvPr/>
        </p:nvSpPr>
        <p:spPr>
          <a:xfrm>
            <a:off x="9131430" y="3976042"/>
            <a:ext cx="309750" cy="387559"/>
          </a:xfrm>
          <a:custGeom>
            <a:avLst/>
            <a:gdLst>
              <a:gd name="connsiteX0" fmla="*/ 122036 w 484008"/>
              <a:gd name="connsiteY0" fmla="*/ 421991 h 605592"/>
              <a:gd name="connsiteX1" fmla="*/ 138713 w 484008"/>
              <a:gd name="connsiteY1" fmla="*/ 430946 h 605592"/>
              <a:gd name="connsiteX2" fmla="*/ 155703 w 484008"/>
              <a:gd name="connsiteY2" fmla="*/ 451799 h 605592"/>
              <a:gd name="connsiteX3" fmla="*/ 172692 w 484008"/>
              <a:gd name="connsiteY3" fmla="*/ 430946 h 605592"/>
              <a:gd name="connsiteX4" fmla="*/ 207508 w 484008"/>
              <a:gd name="connsiteY4" fmla="*/ 427424 h 605592"/>
              <a:gd name="connsiteX5" fmla="*/ 211036 w 484008"/>
              <a:gd name="connsiteY5" fmla="*/ 462180 h 605592"/>
              <a:gd name="connsiteX6" fmla="*/ 187640 w 484008"/>
              <a:gd name="connsiteY6" fmla="*/ 490911 h 605592"/>
              <a:gd name="connsiteX7" fmla="*/ 211036 w 484008"/>
              <a:gd name="connsiteY7" fmla="*/ 519549 h 605592"/>
              <a:gd name="connsiteX8" fmla="*/ 207508 w 484008"/>
              <a:gd name="connsiteY8" fmla="*/ 554304 h 605592"/>
              <a:gd name="connsiteX9" fmla="*/ 191911 w 484008"/>
              <a:gd name="connsiteY9" fmla="*/ 559865 h 605592"/>
              <a:gd name="connsiteX10" fmla="*/ 172692 w 484008"/>
              <a:gd name="connsiteY10" fmla="*/ 550782 h 605592"/>
              <a:gd name="connsiteX11" fmla="*/ 155703 w 484008"/>
              <a:gd name="connsiteY11" fmla="*/ 530022 h 605592"/>
              <a:gd name="connsiteX12" fmla="*/ 138713 w 484008"/>
              <a:gd name="connsiteY12" fmla="*/ 550782 h 605592"/>
              <a:gd name="connsiteX13" fmla="*/ 119495 w 484008"/>
              <a:gd name="connsiteY13" fmla="*/ 559865 h 605592"/>
              <a:gd name="connsiteX14" fmla="*/ 103897 w 484008"/>
              <a:gd name="connsiteY14" fmla="*/ 554304 h 605592"/>
              <a:gd name="connsiteX15" fmla="*/ 100369 w 484008"/>
              <a:gd name="connsiteY15" fmla="*/ 519549 h 605592"/>
              <a:gd name="connsiteX16" fmla="*/ 123765 w 484008"/>
              <a:gd name="connsiteY16" fmla="*/ 490911 h 605592"/>
              <a:gd name="connsiteX17" fmla="*/ 100369 w 484008"/>
              <a:gd name="connsiteY17" fmla="*/ 462180 h 605592"/>
              <a:gd name="connsiteX18" fmla="*/ 103897 w 484008"/>
              <a:gd name="connsiteY18" fmla="*/ 427424 h 605592"/>
              <a:gd name="connsiteX19" fmla="*/ 122036 w 484008"/>
              <a:gd name="connsiteY19" fmla="*/ 421991 h 605592"/>
              <a:gd name="connsiteX20" fmla="*/ 127499 w 484008"/>
              <a:gd name="connsiteY20" fmla="*/ 326647 h 605592"/>
              <a:gd name="connsiteX21" fmla="*/ 356580 w 484008"/>
              <a:gd name="connsiteY21" fmla="*/ 326647 h 605592"/>
              <a:gd name="connsiteX22" fmla="*/ 371809 w 484008"/>
              <a:gd name="connsiteY22" fmla="*/ 341971 h 605592"/>
              <a:gd name="connsiteX23" fmla="*/ 356580 w 484008"/>
              <a:gd name="connsiteY23" fmla="*/ 357202 h 605592"/>
              <a:gd name="connsiteX24" fmla="*/ 127499 w 484008"/>
              <a:gd name="connsiteY24" fmla="*/ 357202 h 605592"/>
              <a:gd name="connsiteX25" fmla="*/ 112270 w 484008"/>
              <a:gd name="connsiteY25" fmla="*/ 341971 h 605592"/>
              <a:gd name="connsiteX26" fmla="*/ 127499 w 484008"/>
              <a:gd name="connsiteY26" fmla="*/ 326647 h 605592"/>
              <a:gd name="connsiteX27" fmla="*/ 127499 w 484008"/>
              <a:gd name="connsiteY27" fmla="*/ 267090 h 605592"/>
              <a:gd name="connsiteX28" fmla="*/ 356580 w 484008"/>
              <a:gd name="connsiteY28" fmla="*/ 267090 h 605592"/>
              <a:gd name="connsiteX29" fmla="*/ 371809 w 484008"/>
              <a:gd name="connsiteY29" fmla="*/ 282286 h 605592"/>
              <a:gd name="connsiteX30" fmla="*/ 356580 w 484008"/>
              <a:gd name="connsiteY30" fmla="*/ 297574 h 605592"/>
              <a:gd name="connsiteX31" fmla="*/ 127499 w 484008"/>
              <a:gd name="connsiteY31" fmla="*/ 297574 h 605592"/>
              <a:gd name="connsiteX32" fmla="*/ 112270 w 484008"/>
              <a:gd name="connsiteY32" fmla="*/ 282286 h 605592"/>
              <a:gd name="connsiteX33" fmla="*/ 127499 w 484008"/>
              <a:gd name="connsiteY33" fmla="*/ 267090 h 605592"/>
              <a:gd name="connsiteX34" fmla="*/ 127499 w 484008"/>
              <a:gd name="connsiteY34" fmla="*/ 207392 h 605592"/>
              <a:gd name="connsiteX35" fmla="*/ 356580 w 484008"/>
              <a:gd name="connsiteY35" fmla="*/ 207392 h 605592"/>
              <a:gd name="connsiteX36" fmla="*/ 371809 w 484008"/>
              <a:gd name="connsiteY36" fmla="*/ 222680 h 605592"/>
              <a:gd name="connsiteX37" fmla="*/ 356580 w 484008"/>
              <a:gd name="connsiteY37" fmla="*/ 237876 h 605592"/>
              <a:gd name="connsiteX38" fmla="*/ 127499 w 484008"/>
              <a:gd name="connsiteY38" fmla="*/ 237876 h 605592"/>
              <a:gd name="connsiteX39" fmla="*/ 112270 w 484008"/>
              <a:gd name="connsiteY39" fmla="*/ 222680 h 605592"/>
              <a:gd name="connsiteX40" fmla="*/ 127499 w 484008"/>
              <a:gd name="connsiteY40" fmla="*/ 207392 h 605592"/>
              <a:gd name="connsiteX41" fmla="*/ 127499 w 484008"/>
              <a:gd name="connsiteY41" fmla="*/ 147764 h 605592"/>
              <a:gd name="connsiteX42" fmla="*/ 356580 w 484008"/>
              <a:gd name="connsiteY42" fmla="*/ 147764 h 605592"/>
              <a:gd name="connsiteX43" fmla="*/ 371809 w 484008"/>
              <a:gd name="connsiteY43" fmla="*/ 162960 h 605592"/>
              <a:gd name="connsiteX44" fmla="*/ 356580 w 484008"/>
              <a:gd name="connsiteY44" fmla="*/ 178248 h 605592"/>
              <a:gd name="connsiteX45" fmla="*/ 127499 w 484008"/>
              <a:gd name="connsiteY45" fmla="*/ 178248 h 605592"/>
              <a:gd name="connsiteX46" fmla="*/ 112270 w 484008"/>
              <a:gd name="connsiteY46" fmla="*/ 162960 h 605592"/>
              <a:gd name="connsiteX47" fmla="*/ 127499 w 484008"/>
              <a:gd name="connsiteY47" fmla="*/ 147764 h 605592"/>
              <a:gd name="connsiteX48" fmla="*/ 69728 w 484008"/>
              <a:gd name="connsiteY48" fmla="*/ 24750 h 605592"/>
              <a:gd name="connsiteX49" fmla="*/ 24790 w 484008"/>
              <a:gd name="connsiteY49" fmla="*/ 71840 h 605592"/>
              <a:gd name="connsiteX50" fmla="*/ 24790 w 484008"/>
              <a:gd name="connsiteY50" fmla="*/ 533752 h 605592"/>
              <a:gd name="connsiteX51" fmla="*/ 71956 w 484008"/>
              <a:gd name="connsiteY51" fmla="*/ 580935 h 605592"/>
              <a:gd name="connsiteX52" fmla="*/ 242050 w 484008"/>
              <a:gd name="connsiteY52" fmla="*/ 580935 h 605592"/>
              <a:gd name="connsiteX53" fmla="*/ 319763 w 484008"/>
              <a:gd name="connsiteY53" fmla="*/ 580935 h 605592"/>
              <a:gd name="connsiteX54" fmla="*/ 319763 w 484008"/>
              <a:gd name="connsiteY54" fmla="*/ 495375 h 605592"/>
              <a:gd name="connsiteX55" fmla="*/ 374171 w 484008"/>
              <a:gd name="connsiteY55" fmla="*/ 441610 h 605592"/>
              <a:gd name="connsiteX56" fmla="*/ 459311 w 484008"/>
              <a:gd name="connsiteY56" fmla="*/ 441610 h 605592"/>
              <a:gd name="connsiteX57" fmla="*/ 459311 w 484008"/>
              <a:gd name="connsiteY57" fmla="*/ 71840 h 605592"/>
              <a:gd name="connsiteX58" fmla="*/ 414280 w 484008"/>
              <a:gd name="connsiteY58" fmla="*/ 24750 h 605592"/>
              <a:gd name="connsiteX59" fmla="*/ 414280 w 484008"/>
              <a:gd name="connsiteY59" fmla="*/ 50520 h 605592"/>
              <a:gd name="connsiteX60" fmla="*/ 427186 w 484008"/>
              <a:gd name="connsiteY60" fmla="*/ 72397 h 605592"/>
              <a:gd name="connsiteX61" fmla="*/ 401932 w 484008"/>
              <a:gd name="connsiteY61" fmla="*/ 97610 h 605592"/>
              <a:gd name="connsiteX62" fmla="*/ 376678 w 484008"/>
              <a:gd name="connsiteY62" fmla="*/ 72397 h 605592"/>
              <a:gd name="connsiteX63" fmla="*/ 389583 w 484008"/>
              <a:gd name="connsiteY63" fmla="*/ 50520 h 605592"/>
              <a:gd name="connsiteX64" fmla="*/ 389583 w 484008"/>
              <a:gd name="connsiteY64" fmla="*/ 24750 h 605592"/>
              <a:gd name="connsiteX65" fmla="*/ 307693 w 484008"/>
              <a:gd name="connsiteY65" fmla="*/ 24750 h 605592"/>
              <a:gd name="connsiteX66" fmla="*/ 307693 w 484008"/>
              <a:gd name="connsiteY66" fmla="*/ 50520 h 605592"/>
              <a:gd name="connsiteX67" fmla="*/ 320599 w 484008"/>
              <a:gd name="connsiteY67" fmla="*/ 72397 h 605592"/>
              <a:gd name="connsiteX68" fmla="*/ 295344 w 484008"/>
              <a:gd name="connsiteY68" fmla="*/ 97610 h 605592"/>
              <a:gd name="connsiteX69" fmla="*/ 270090 w 484008"/>
              <a:gd name="connsiteY69" fmla="*/ 72397 h 605592"/>
              <a:gd name="connsiteX70" fmla="*/ 282903 w 484008"/>
              <a:gd name="connsiteY70" fmla="*/ 50520 h 605592"/>
              <a:gd name="connsiteX71" fmla="*/ 282903 w 484008"/>
              <a:gd name="connsiteY71" fmla="*/ 24750 h 605592"/>
              <a:gd name="connsiteX72" fmla="*/ 242050 w 484008"/>
              <a:gd name="connsiteY72" fmla="*/ 24750 h 605592"/>
              <a:gd name="connsiteX73" fmla="*/ 201105 w 484008"/>
              <a:gd name="connsiteY73" fmla="*/ 24750 h 605592"/>
              <a:gd name="connsiteX74" fmla="*/ 201105 w 484008"/>
              <a:gd name="connsiteY74" fmla="*/ 50520 h 605592"/>
              <a:gd name="connsiteX75" fmla="*/ 213918 w 484008"/>
              <a:gd name="connsiteY75" fmla="*/ 72397 h 605592"/>
              <a:gd name="connsiteX76" fmla="*/ 188757 w 484008"/>
              <a:gd name="connsiteY76" fmla="*/ 97610 h 605592"/>
              <a:gd name="connsiteX77" fmla="*/ 163502 w 484008"/>
              <a:gd name="connsiteY77" fmla="*/ 72397 h 605592"/>
              <a:gd name="connsiteX78" fmla="*/ 176315 w 484008"/>
              <a:gd name="connsiteY78" fmla="*/ 50520 h 605592"/>
              <a:gd name="connsiteX79" fmla="*/ 176315 w 484008"/>
              <a:gd name="connsiteY79" fmla="*/ 24750 h 605592"/>
              <a:gd name="connsiteX80" fmla="*/ 94518 w 484008"/>
              <a:gd name="connsiteY80" fmla="*/ 24750 h 605592"/>
              <a:gd name="connsiteX81" fmla="*/ 94518 w 484008"/>
              <a:gd name="connsiteY81" fmla="*/ 50520 h 605592"/>
              <a:gd name="connsiteX82" fmla="*/ 107330 w 484008"/>
              <a:gd name="connsiteY82" fmla="*/ 72397 h 605592"/>
              <a:gd name="connsiteX83" fmla="*/ 82076 w 484008"/>
              <a:gd name="connsiteY83" fmla="*/ 97610 h 605592"/>
              <a:gd name="connsiteX84" fmla="*/ 56822 w 484008"/>
              <a:gd name="connsiteY84" fmla="*/ 72397 h 605592"/>
              <a:gd name="connsiteX85" fmla="*/ 69728 w 484008"/>
              <a:gd name="connsiteY85" fmla="*/ 50520 h 605592"/>
              <a:gd name="connsiteX86" fmla="*/ 71956 w 484008"/>
              <a:gd name="connsiteY86" fmla="*/ 0 h 605592"/>
              <a:gd name="connsiteX87" fmla="*/ 242050 w 484008"/>
              <a:gd name="connsiteY87" fmla="*/ 0 h 605592"/>
              <a:gd name="connsiteX88" fmla="*/ 412052 w 484008"/>
              <a:gd name="connsiteY88" fmla="*/ 0 h 605592"/>
              <a:gd name="connsiteX89" fmla="*/ 484008 w 484008"/>
              <a:gd name="connsiteY89" fmla="*/ 71840 h 605592"/>
              <a:gd name="connsiteX90" fmla="*/ 484008 w 484008"/>
              <a:gd name="connsiteY90" fmla="*/ 441610 h 605592"/>
              <a:gd name="connsiteX91" fmla="*/ 459311 w 484008"/>
              <a:gd name="connsiteY91" fmla="*/ 466268 h 605592"/>
              <a:gd name="connsiteX92" fmla="*/ 344553 w 484008"/>
              <a:gd name="connsiteY92" fmla="*/ 580935 h 605592"/>
              <a:gd name="connsiteX93" fmla="*/ 319763 w 484008"/>
              <a:gd name="connsiteY93" fmla="*/ 605592 h 605592"/>
              <a:gd name="connsiteX94" fmla="*/ 242050 w 484008"/>
              <a:gd name="connsiteY94" fmla="*/ 605592 h 605592"/>
              <a:gd name="connsiteX95" fmla="*/ 71956 w 484008"/>
              <a:gd name="connsiteY95" fmla="*/ 605592 h 605592"/>
              <a:gd name="connsiteX96" fmla="*/ 0 w 484008"/>
              <a:gd name="connsiteY96" fmla="*/ 533752 h 605592"/>
              <a:gd name="connsiteX97" fmla="*/ 0 w 484008"/>
              <a:gd name="connsiteY97" fmla="*/ 71840 h 605592"/>
              <a:gd name="connsiteX98" fmla="*/ 71956 w 484008"/>
              <a:gd name="connsiteY98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84008" h="605592">
                <a:moveTo>
                  <a:pt x="122036" y="421991"/>
                </a:moveTo>
                <a:cubicBezTo>
                  <a:pt x="128338" y="422628"/>
                  <a:pt x="134396" y="425663"/>
                  <a:pt x="138713" y="430946"/>
                </a:cubicBezTo>
                <a:lnTo>
                  <a:pt x="155703" y="451799"/>
                </a:lnTo>
                <a:lnTo>
                  <a:pt x="172692" y="430946"/>
                </a:lnTo>
                <a:cubicBezTo>
                  <a:pt x="181327" y="420381"/>
                  <a:pt x="196924" y="418805"/>
                  <a:pt x="207508" y="427424"/>
                </a:cubicBezTo>
                <a:cubicBezTo>
                  <a:pt x="218092" y="436044"/>
                  <a:pt x="219670" y="451614"/>
                  <a:pt x="211036" y="462180"/>
                </a:cubicBezTo>
                <a:lnTo>
                  <a:pt x="187640" y="490911"/>
                </a:lnTo>
                <a:lnTo>
                  <a:pt x="211036" y="519549"/>
                </a:lnTo>
                <a:cubicBezTo>
                  <a:pt x="219670" y="530115"/>
                  <a:pt x="218092" y="545685"/>
                  <a:pt x="207508" y="554304"/>
                </a:cubicBezTo>
                <a:cubicBezTo>
                  <a:pt x="202866" y="558011"/>
                  <a:pt x="197388" y="559865"/>
                  <a:pt x="191911" y="559865"/>
                </a:cubicBezTo>
                <a:cubicBezTo>
                  <a:pt x="184669" y="559865"/>
                  <a:pt x="177520" y="556807"/>
                  <a:pt x="172692" y="550782"/>
                </a:cubicBezTo>
                <a:lnTo>
                  <a:pt x="155703" y="530022"/>
                </a:lnTo>
                <a:lnTo>
                  <a:pt x="138713" y="550782"/>
                </a:lnTo>
                <a:cubicBezTo>
                  <a:pt x="133792" y="556714"/>
                  <a:pt x="126736" y="559865"/>
                  <a:pt x="119495" y="559865"/>
                </a:cubicBezTo>
                <a:cubicBezTo>
                  <a:pt x="114017" y="559865"/>
                  <a:pt x="108539" y="558011"/>
                  <a:pt x="103897" y="554304"/>
                </a:cubicBezTo>
                <a:cubicBezTo>
                  <a:pt x="93313" y="545685"/>
                  <a:pt x="91735" y="530115"/>
                  <a:pt x="100369" y="519549"/>
                </a:cubicBezTo>
                <a:lnTo>
                  <a:pt x="123765" y="490911"/>
                </a:lnTo>
                <a:lnTo>
                  <a:pt x="100369" y="462180"/>
                </a:lnTo>
                <a:cubicBezTo>
                  <a:pt x="91735" y="451614"/>
                  <a:pt x="93313" y="436044"/>
                  <a:pt x="103897" y="427424"/>
                </a:cubicBezTo>
                <a:cubicBezTo>
                  <a:pt x="109189" y="423115"/>
                  <a:pt x="115734" y="421354"/>
                  <a:pt x="122036" y="421991"/>
                </a:cubicBezTo>
                <a:close/>
                <a:moveTo>
                  <a:pt x="127499" y="326647"/>
                </a:moveTo>
                <a:lnTo>
                  <a:pt x="356580" y="326647"/>
                </a:lnTo>
                <a:cubicBezTo>
                  <a:pt x="365030" y="326647"/>
                  <a:pt x="371809" y="333519"/>
                  <a:pt x="371809" y="341971"/>
                </a:cubicBezTo>
                <a:cubicBezTo>
                  <a:pt x="371809" y="350422"/>
                  <a:pt x="365030" y="357202"/>
                  <a:pt x="356580" y="357202"/>
                </a:cubicBezTo>
                <a:lnTo>
                  <a:pt x="127499" y="357202"/>
                </a:lnTo>
                <a:cubicBezTo>
                  <a:pt x="119142" y="357202"/>
                  <a:pt x="112270" y="350422"/>
                  <a:pt x="112270" y="341971"/>
                </a:cubicBezTo>
                <a:cubicBezTo>
                  <a:pt x="112270" y="333519"/>
                  <a:pt x="119142" y="326647"/>
                  <a:pt x="127499" y="326647"/>
                </a:cubicBezTo>
                <a:close/>
                <a:moveTo>
                  <a:pt x="127499" y="267090"/>
                </a:moveTo>
                <a:lnTo>
                  <a:pt x="356580" y="267090"/>
                </a:lnTo>
                <a:cubicBezTo>
                  <a:pt x="365030" y="267090"/>
                  <a:pt x="371809" y="273854"/>
                  <a:pt x="371809" y="282286"/>
                </a:cubicBezTo>
                <a:cubicBezTo>
                  <a:pt x="371809" y="290717"/>
                  <a:pt x="365030" y="297574"/>
                  <a:pt x="356580" y="297574"/>
                </a:cubicBezTo>
                <a:lnTo>
                  <a:pt x="127499" y="297574"/>
                </a:lnTo>
                <a:cubicBezTo>
                  <a:pt x="119142" y="297574"/>
                  <a:pt x="112270" y="290717"/>
                  <a:pt x="112270" y="282286"/>
                </a:cubicBezTo>
                <a:cubicBezTo>
                  <a:pt x="112270" y="273854"/>
                  <a:pt x="119142" y="267090"/>
                  <a:pt x="127499" y="267090"/>
                </a:cubicBezTo>
                <a:close/>
                <a:moveTo>
                  <a:pt x="127499" y="207392"/>
                </a:moveTo>
                <a:lnTo>
                  <a:pt x="356580" y="207392"/>
                </a:lnTo>
                <a:cubicBezTo>
                  <a:pt x="365030" y="207392"/>
                  <a:pt x="371809" y="214249"/>
                  <a:pt x="371809" y="222680"/>
                </a:cubicBezTo>
                <a:cubicBezTo>
                  <a:pt x="371809" y="231112"/>
                  <a:pt x="365030" y="237876"/>
                  <a:pt x="356580" y="237876"/>
                </a:cubicBezTo>
                <a:lnTo>
                  <a:pt x="127499" y="237876"/>
                </a:lnTo>
                <a:cubicBezTo>
                  <a:pt x="119142" y="237876"/>
                  <a:pt x="112270" y="231112"/>
                  <a:pt x="112270" y="222680"/>
                </a:cubicBezTo>
                <a:cubicBezTo>
                  <a:pt x="112270" y="214249"/>
                  <a:pt x="119142" y="207392"/>
                  <a:pt x="127499" y="207392"/>
                </a:cubicBezTo>
                <a:close/>
                <a:moveTo>
                  <a:pt x="127499" y="147764"/>
                </a:moveTo>
                <a:lnTo>
                  <a:pt x="356580" y="147764"/>
                </a:lnTo>
                <a:cubicBezTo>
                  <a:pt x="365030" y="147764"/>
                  <a:pt x="371809" y="154528"/>
                  <a:pt x="371809" y="162960"/>
                </a:cubicBezTo>
                <a:cubicBezTo>
                  <a:pt x="371809" y="171391"/>
                  <a:pt x="365030" y="178248"/>
                  <a:pt x="356580" y="178248"/>
                </a:cubicBezTo>
                <a:lnTo>
                  <a:pt x="127499" y="178248"/>
                </a:lnTo>
                <a:cubicBezTo>
                  <a:pt x="119142" y="178248"/>
                  <a:pt x="112270" y="171391"/>
                  <a:pt x="112270" y="162960"/>
                </a:cubicBezTo>
                <a:cubicBezTo>
                  <a:pt x="112270" y="154528"/>
                  <a:pt x="119142" y="147764"/>
                  <a:pt x="127499" y="147764"/>
                </a:cubicBezTo>
                <a:close/>
                <a:moveTo>
                  <a:pt x="69728" y="24750"/>
                </a:moveTo>
                <a:cubicBezTo>
                  <a:pt x="44752" y="25955"/>
                  <a:pt x="24790" y="46627"/>
                  <a:pt x="24790" y="71840"/>
                </a:cubicBezTo>
                <a:lnTo>
                  <a:pt x="24790" y="533752"/>
                </a:lnTo>
                <a:cubicBezTo>
                  <a:pt x="24790" y="559707"/>
                  <a:pt x="45959" y="580935"/>
                  <a:pt x="71956" y="580935"/>
                </a:cubicBezTo>
                <a:lnTo>
                  <a:pt x="242050" y="580935"/>
                </a:lnTo>
                <a:lnTo>
                  <a:pt x="319763" y="580935"/>
                </a:lnTo>
                <a:lnTo>
                  <a:pt x="319763" y="495375"/>
                </a:lnTo>
                <a:cubicBezTo>
                  <a:pt x="319763" y="465619"/>
                  <a:pt x="344181" y="441610"/>
                  <a:pt x="374171" y="441610"/>
                </a:cubicBezTo>
                <a:lnTo>
                  <a:pt x="459311" y="441610"/>
                </a:lnTo>
                <a:lnTo>
                  <a:pt x="459311" y="71840"/>
                </a:lnTo>
                <a:cubicBezTo>
                  <a:pt x="459311" y="46627"/>
                  <a:pt x="439349" y="25955"/>
                  <a:pt x="414280" y="24750"/>
                </a:cubicBezTo>
                <a:lnTo>
                  <a:pt x="414280" y="50520"/>
                </a:lnTo>
                <a:cubicBezTo>
                  <a:pt x="421987" y="54784"/>
                  <a:pt x="427186" y="63034"/>
                  <a:pt x="427186" y="72397"/>
                </a:cubicBezTo>
                <a:cubicBezTo>
                  <a:pt x="427186" y="86394"/>
                  <a:pt x="415859" y="97610"/>
                  <a:pt x="401932" y="97610"/>
                </a:cubicBezTo>
                <a:cubicBezTo>
                  <a:pt x="388005" y="97610"/>
                  <a:pt x="376678" y="86394"/>
                  <a:pt x="376678" y="72397"/>
                </a:cubicBezTo>
                <a:cubicBezTo>
                  <a:pt x="376678" y="63034"/>
                  <a:pt x="381877" y="54784"/>
                  <a:pt x="389583" y="50520"/>
                </a:cubicBezTo>
                <a:lnTo>
                  <a:pt x="389583" y="24750"/>
                </a:lnTo>
                <a:lnTo>
                  <a:pt x="307693" y="24750"/>
                </a:lnTo>
                <a:lnTo>
                  <a:pt x="307693" y="50520"/>
                </a:lnTo>
                <a:cubicBezTo>
                  <a:pt x="315399" y="54784"/>
                  <a:pt x="320599" y="63034"/>
                  <a:pt x="320599" y="72397"/>
                </a:cubicBezTo>
                <a:cubicBezTo>
                  <a:pt x="320599" y="86394"/>
                  <a:pt x="309271" y="97610"/>
                  <a:pt x="295344" y="97610"/>
                </a:cubicBezTo>
                <a:cubicBezTo>
                  <a:pt x="281417" y="97610"/>
                  <a:pt x="270090" y="86394"/>
                  <a:pt x="270090" y="72397"/>
                </a:cubicBezTo>
                <a:cubicBezTo>
                  <a:pt x="270090" y="63034"/>
                  <a:pt x="275289" y="54784"/>
                  <a:pt x="282903" y="50520"/>
                </a:cubicBezTo>
                <a:lnTo>
                  <a:pt x="282903" y="24750"/>
                </a:lnTo>
                <a:lnTo>
                  <a:pt x="242050" y="24750"/>
                </a:lnTo>
                <a:lnTo>
                  <a:pt x="201105" y="24750"/>
                </a:lnTo>
                <a:lnTo>
                  <a:pt x="201105" y="50520"/>
                </a:lnTo>
                <a:cubicBezTo>
                  <a:pt x="208812" y="54784"/>
                  <a:pt x="213918" y="63034"/>
                  <a:pt x="213918" y="72397"/>
                </a:cubicBezTo>
                <a:cubicBezTo>
                  <a:pt x="213918" y="86394"/>
                  <a:pt x="202684" y="97610"/>
                  <a:pt x="188757" y="97610"/>
                </a:cubicBezTo>
                <a:cubicBezTo>
                  <a:pt x="174737" y="97610"/>
                  <a:pt x="163502" y="86394"/>
                  <a:pt x="163502" y="72397"/>
                </a:cubicBezTo>
                <a:cubicBezTo>
                  <a:pt x="163502" y="63034"/>
                  <a:pt x="168702" y="54784"/>
                  <a:pt x="176315" y="50520"/>
                </a:cubicBezTo>
                <a:lnTo>
                  <a:pt x="176315" y="24750"/>
                </a:lnTo>
                <a:lnTo>
                  <a:pt x="94518" y="24750"/>
                </a:lnTo>
                <a:lnTo>
                  <a:pt x="94518" y="50520"/>
                </a:lnTo>
                <a:cubicBezTo>
                  <a:pt x="102131" y="54784"/>
                  <a:pt x="107330" y="63034"/>
                  <a:pt x="107330" y="72397"/>
                </a:cubicBezTo>
                <a:cubicBezTo>
                  <a:pt x="107330" y="86394"/>
                  <a:pt x="96003" y="97610"/>
                  <a:pt x="82076" y="97610"/>
                </a:cubicBezTo>
                <a:cubicBezTo>
                  <a:pt x="68149" y="97610"/>
                  <a:pt x="56822" y="86394"/>
                  <a:pt x="56822" y="72397"/>
                </a:cubicBezTo>
                <a:cubicBezTo>
                  <a:pt x="56822" y="63034"/>
                  <a:pt x="62021" y="54784"/>
                  <a:pt x="69728" y="50520"/>
                </a:cubicBezTo>
                <a:close/>
                <a:moveTo>
                  <a:pt x="71956" y="0"/>
                </a:moveTo>
                <a:lnTo>
                  <a:pt x="242050" y="0"/>
                </a:lnTo>
                <a:lnTo>
                  <a:pt x="412052" y="0"/>
                </a:lnTo>
                <a:cubicBezTo>
                  <a:pt x="451790" y="0"/>
                  <a:pt x="484008" y="32166"/>
                  <a:pt x="484008" y="71840"/>
                </a:cubicBezTo>
                <a:lnTo>
                  <a:pt x="484008" y="441610"/>
                </a:lnTo>
                <a:lnTo>
                  <a:pt x="459311" y="466268"/>
                </a:lnTo>
                <a:lnTo>
                  <a:pt x="344553" y="580935"/>
                </a:lnTo>
                <a:lnTo>
                  <a:pt x="319763" y="605592"/>
                </a:lnTo>
                <a:lnTo>
                  <a:pt x="242050" y="605592"/>
                </a:lnTo>
                <a:lnTo>
                  <a:pt x="71956" y="605592"/>
                </a:lnTo>
                <a:cubicBezTo>
                  <a:pt x="32218" y="605592"/>
                  <a:pt x="0" y="573426"/>
                  <a:pt x="0" y="533752"/>
                </a:cubicBezTo>
                <a:lnTo>
                  <a:pt x="0" y="71840"/>
                </a:lnTo>
                <a:cubicBezTo>
                  <a:pt x="0" y="32166"/>
                  <a:pt x="32218" y="0"/>
                  <a:pt x="719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1" name="淘宝-想搞设计PPT(倒卖必究)-21"/>
          <p:cNvSpPr>
            <a:spLocks noChangeAspect="1"/>
          </p:cNvSpPr>
          <p:nvPr/>
        </p:nvSpPr>
        <p:spPr>
          <a:xfrm>
            <a:off x="10443422" y="3985075"/>
            <a:ext cx="369919" cy="369332"/>
          </a:xfrm>
          <a:custGeom>
            <a:avLst/>
            <a:gdLst>
              <a:gd name="connsiteX0" fmla="*/ 138699 w 603657"/>
              <a:gd name="connsiteY0" fmla="*/ 230325 h 602699"/>
              <a:gd name="connsiteX1" fmla="*/ 369371 w 603657"/>
              <a:gd name="connsiteY1" fmla="*/ 230325 h 602699"/>
              <a:gd name="connsiteX2" fmla="*/ 392837 w 603657"/>
              <a:gd name="connsiteY2" fmla="*/ 253753 h 602699"/>
              <a:gd name="connsiteX3" fmla="*/ 369371 w 603657"/>
              <a:gd name="connsiteY3" fmla="*/ 277180 h 602699"/>
              <a:gd name="connsiteX4" fmla="*/ 138699 w 603657"/>
              <a:gd name="connsiteY4" fmla="*/ 277180 h 602699"/>
              <a:gd name="connsiteX5" fmla="*/ 115233 w 603657"/>
              <a:gd name="connsiteY5" fmla="*/ 253753 h 602699"/>
              <a:gd name="connsiteX6" fmla="*/ 138699 w 603657"/>
              <a:gd name="connsiteY6" fmla="*/ 230325 h 602699"/>
              <a:gd name="connsiteX7" fmla="*/ 254159 w 603657"/>
              <a:gd name="connsiteY7" fmla="*/ 46866 h 602699"/>
              <a:gd name="connsiteX8" fmla="*/ 46936 w 603657"/>
              <a:gd name="connsiteY8" fmla="*/ 253780 h 602699"/>
              <a:gd name="connsiteX9" fmla="*/ 254159 w 603657"/>
              <a:gd name="connsiteY9" fmla="*/ 460460 h 602699"/>
              <a:gd name="connsiteX10" fmla="*/ 461147 w 603657"/>
              <a:gd name="connsiteY10" fmla="*/ 253780 h 602699"/>
              <a:gd name="connsiteX11" fmla="*/ 254159 w 603657"/>
              <a:gd name="connsiteY11" fmla="*/ 46866 h 602699"/>
              <a:gd name="connsiteX12" fmla="*/ 254159 w 603657"/>
              <a:gd name="connsiteY12" fmla="*/ 0 h 602699"/>
              <a:gd name="connsiteX13" fmla="*/ 508083 w 603657"/>
              <a:gd name="connsiteY13" fmla="*/ 253780 h 602699"/>
              <a:gd name="connsiteX14" fmla="*/ 449413 w 603657"/>
              <a:gd name="connsiteY14" fmla="*/ 415703 h 602699"/>
              <a:gd name="connsiteX15" fmla="*/ 596793 w 603657"/>
              <a:gd name="connsiteY15" fmla="*/ 562629 h 602699"/>
              <a:gd name="connsiteX16" fmla="*/ 596793 w 603657"/>
              <a:gd name="connsiteY16" fmla="*/ 595904 h 602699"/>
              <a:gd name="connsiteX17" fmla="*/ 580130 w 603657"/>
              <a:gd name="connsiteY17" fmla="*/ 602699 h 602699"/>
              <a:gd name="connsiteX18" fmla="*/ 563468 w 603657"/>
              <a:gd name="connsiteY18" fmla="*/ 595904 h 602699"/>
              <a:gd name="connsiteX19" fmla="*/ 416323 w 603657"/>
              <a:gd name="connsiteY19" fmla="*/ 448744 h 602699"/>
              <a:gd name="connsiteX20" fmla="*/ 254159 w 603657"/>
              <a:gd name="connsiteY20" fmla="*/ 507326 h 602699"/>
              <a:gd name="connsiteX21" fmla="*/ 0 w 603657"/>
              <a:gd name="connsiteY21" fmla="*/ 253780 h 602699"/>
              <a:gd name="connsiteX22" fmla="*/ 254159 w 603657"/>
              <a:gd name="connsiteY22" fmla="*/ 0 h 60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3657" h="602699">
                <a:moveTo>
                  <a:pt x="138699" y="230325"/>
                </a:moveTo>
                <a:lnTo>
                  <a:pt x="369371" y="230325"/>
                </a:lnTo>
                <a:cubicBezTo>
                  <a:pt x="382277" y="230325"/>
                  <a:pt x="392837" y="240633"/>
                  <a:pt x="392837" y="253753"/>
                </a:cubicBezTo>
                <a:cubicBezTo>
                  <a:pt x="392837" y="266638"/>
                  <a:pt x="382277" y="277180"/>
                  <a:pt x="369371" y="277180"/>
                </a:cubicBezTo>
                <a:lnTo>
                  <a:pt x="138699" y="277180"/>
                </a:lnTo>
                <a:cubicBezTo>
                  <a:pt x="125793" y="277180"/>
                  <a:pt x="115233" y="266638"/>
                  <a:pt x="115233" y="253753"/>
                </a:cubicBezTo>
                <a:cubicBezTo>
                  <a:pt x="115233" y="240633"/>
                  <a:pt x="125793" y="230325"/>
                  <a:pt x="138699" y="230325"/>
                </a:cubicBezTo>
                <a:close/>
                <a:moveTo>
                  <a:pt x="254159" y="46866"/>
                </a:moveTo>
                <a:cubicBezTo>
                  <a:pt x="139870" y="46866"/>
                  <a:pt x="46936" y="139661"/>
                  <a:pt x="46936" y="253780"/>
                </a:cubicBezTo>
                <a:cubicBezTo>
                  <a:pt x="46936" y="367665"/>
                  <a:pt x="139870" y="460460"/>
                  <a:pt x="254159" y="460460"/>
                </a:cubicBezTo>
                <a:cubicBezTo>
                  <a:pt x="368214" y="460460"/>
                  <a:pt x="461147" y="367665"/>
                  <a:pt x="461147" y="253780"/>
                </a:cubicBezTo>
                <a:cubicBezTo>
                  <a:pt x="461147" y="139661"/>
                  <a:pt x="368214" y="46866"/>
                  <a:pt x="254159" y="46866"/>
                </a:cubicBezTo>
                <a:close/>
                <a:moveTo>
                  <a:pt x="254159" y="0"/>
                </a:moveTo>
                <a:cubicBezTo>
                  <a:pt x="394029" y="0"/>
                  <a:pt x="508083" y="113885"/>
                  <a:pt x="508083" y="253780"/>
                </a:cubicBezTo>
                <a:cubicBezTo>
                  <a:pt x="508083" y="315175"/>
                  <a:pt x="486023" y="371649"/>
                  <a:pt x="449413" y="415703"/>
                </a:cubicBezTo>
                <a:lnTo>
                  <a:pt x="596793" y="562629"/>
                </a:lnTo>
                <a:cubicBezTo>
                  <a:pt x="605945" y="571767"/>
                  <a:pt x="605945" y="586765"/>
                  <a:pt x="596793" y="595904"/>
                </a:cubicBezTo>
                <a:cubicBezTo>
                  <a:pt x="592099" y="600356"/>
                  <a:pt x="586232" y="602699"/>
                  <a:pt x="580130" y="602699"/>
                </a:cubicBezTo>
                <a:cubicBezTo>
                  <a:pt x="574029" y="602699"/>
                  <a:pt x="568162" y="600356"/>
                  <a:pt x="563468" y="595904"/>
                </a:cubicBezTo>
                <a:lnTo>
                  <a:pt x="416323" y="448744"/>
                </a:lnTo>
                <a:cubicBezTo>
                  <a:pt x="372203" y="485299"/>
                  <a:pt x="315645" y="507326"/>
                  <a:pt x="254159" y="507326"/>
                </a:cubicBezTo>
                <a:cubicBezTo>
                  <a:pt x="114055" y="507326"/>
                  <a:pt x="0" y="393442"/>
                  <a:pt x="0" y="253780"/>
                </a:cubicBezTo>
                <a:cubicBezTo>
                  <a:pt x="0" y="113885"/>
                  <a:pt x="114055" y="0"/>
                  <a:pt x="2541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3" name="淘宝-想搞设计PPT(倒卖必究)-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3"/>
          <a:stretch>
            <a:fillRect/>
          </a:stretch>
        </p:blipFill>
        <p:spPr>
          <a:xfrm>
            <a:off x="865632" y="1745430"/>
            <a:ext cx="5028750" cy="4043134"/>
          </a:xfrm>
          <a:prstGeom prst="round2Diag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61F366E-FD3F-F477-1EE5-39E621A1EB9E}"/>
              </a:ext>
            </a:extLst>
          </p:cNvPr>
          <p:cNvGrpSpPr/>
          <p:nvPr/>
        </p:nvGrpSpPr>
        <p:grpSpPr>
          <a:xfrm>
            <a:off x="0" y="48649"/>
            <a:ext cx="12192000" cy="811055"/>
            <a:chOff x="0" y="473042"/>
            <a:chExt cx="12192000" cy="81105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25A1648-BACD-438A-DC7E-E6AE8D65A3F4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AE3FC949-C92A-38D8-393E-B353751A196B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DC5B4286-361A-4AF7-F44A-A80356EC4246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BC418E0C-A60B-4A7A-4EFE-4CB7FDA67D7A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84BE38DE-30D0-0F60-83A7-F2AF19A67E3D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研究思路</a:t>
                </a:r>
              </a:p>
            </p:txBody>
          </p:sp>
          <p:cxnSp>
            <p:nvCxnSpPr>
              <p:cNvPr id="26" name="淘宝-想搞设计PPT(倒卖必究)-26">
                <a:extLst>
                  <a:ext uri="{FF2B5EF4-FFF2-40B4-BE49-F238E27FC236}">
                    <a16:creationId xmlns:a16="http://schemas.microsoft.com/office/drawing/2014/main" id="{EC74DDEE-CB3C-6B16-C323-B4DD76B38652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淘宝-想搞设计PPT(倒卖必究)-27">
                <a:extLst>
                  <a:ext uri="{FF2B5EF4-FFF2-40B4-BE49-F238E27FC236}">
                    <a16:creationId xmlns:a16="http://schemas.microsoft.com/office/drawing/2014/main" id="{17896E84-0394-17DB-8B66-73F6BE9570D1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5071D6CD-9812-ADBC-467E-4D7041E3A635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A9F96450-9FC1-DB63-479C-59023D5BAB5E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3C5FDF4C-4139-A31F-2B7B-6F5E1DE56904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45AD061C-8813-ACF6-453B-E8B7AD2491B7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61" name="Picture 60" descr="华中科技大学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449DDA72-FF26-DF04-E597-871645B71E6E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25FBCD8E-3808-4631-A80D-5AC3AF3F5012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3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" presetClass="emph" presetSubtype="0" autoRev="1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45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mdrvpe1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1891</Words>
  <Application>Microsoft Office PowerPoint</Application>
  <PresentationFormat>宽屏</PresentationFormat>
  <Paragraphs>259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思源黑体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 pompeya</cp:lastModifiedBy>
  <cp:revision>50</cp:revision>
  <dcterms:created xsi:type="dcterms:W3CDTF">2022-05-20T15:18:00Z</dcterms:created>
  <dcterms:modified xsi:type="dcterms:W3CDTF">2025-02-22T14:24:53Z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0ECC0EC8E456455782B3E4033D0EFCF0</vt:lpwstr>
  </property>
  <property fmtid="{D5CDD505-2E9C-101B-9397-08002B2CF9AE}" pid="3" name="KSOProductBuildVer">
    <vt:lpwstr>2052-11.1.0.10356</vt:lpwstr>
  </property>
</Properties>
</file>